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72" r:id="rId5"/>
    <p:sldId id="257" r:id="rId6"/>
    <p:sldId id="262" r:id="rId7"/>
    <p:sldId id="263" r:id="rId8"/>
    <p:sldId id="273" r:id="rId9"/>
    <p:sldId id="274" r:id="rId10"/>
    <p:sldId id="264" r:id="rId11"/>
    <p:sldId id="275" r:id="rId12"/>
    <p:sldId id="259" r:id="rId13"/>
    <p:sldId id="276" r:id="rId14"/>
    <p:sldId id="277" r:id="rId15"/>
    <p:sldId id="261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29222E-3C89-40BB-8C8D-3664A1D60408}" v="40" dt="2023-11-10T21:35:24.5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1" autoAdjust="0"/>
    <p:restoredTop sz="94660"/>
  </p:normalViewPr>
  <p:slideViewPr>
    <p:cSldViewPr showGuides="1">
      <p:cViewPr>
        <p:scale>
          <a:sx n="100" d="100"/>
          <a:sy n="100" d="100"/>
        </p:scale>
        <p:origin x="58" y="-6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Wilson" userId="b9c957edb82d1a80" providerId="LiveId" clId="{E942C928-3AEB-4EB5-A939-885742B72D6D}"/>
    <pc:docChg chg="undo custSel addSld modSld sldOrd">
      <pc:chgData name="David Wilson" userId="b9c957edb82d1a80" providerId="LiveId" clId="{E942C928-3AEB-4EB5-A939-885742B72D6D}" dt="2023-10-30T16:09:30.182" v="379" actId="14100"/>
      <pc:docMkLst>
        <pc:docMk/>
      </pc:docMkLst>
      <pc:sldChg chg="modSp mod">
        <pc:chgData name="David Wilson" userId="b9c957edb82d1a80" providerId="LiveId" clId="{E942C928-3AEB-4EB5-A939-885742B72D6D}" dt="2023-10-30T13:28:39.685" v="87" actId="120"/>
        <pc:sldMkLst>
          <pc:docMk/>
          <pc:sldMk cId="1940484322" sldId="256"/>
        </pc:sldMkLst>
        <pc:spChg chg="mod">
          <ac:chgData name="David Wilson" userId="b9c957edb82d1a80" providerId="LiveId" clId="{E942C928-3AEB-4EB5-A939-885742B72D6D}" dt="2023-10-30T13:28:39.685" v="87" actId="120"/>
          <ac:spMkLst>
            <pc:docMk/>
            <pc:sldMk cId="1940484322" sldId="256"/>
            <ac:spMk id="3" creationId="{F2A11872-9478-EE9F-978E-C2DCB5BBCA6A}"/>
          </ac:spMkLst>
        </pc:spChg>
      </pc:sldChg>
      <pc:sldChg chg="addSp delSp modSp mod ord">
        <pc:chgData name="David Wilson" userId="b9c957edb82d1a80" providerId="LiveId" clId="{E942C928-3AEB-4EB5-A939-885742B72D6D}" dt="2023-10-30T14:59:13.020" v="378" actId="1076"/>
        <pc:sldMkLst>
          <pc:docMk/>
          <pc:sldMk cId="2022416345" sldId="257"/>
        </pc:sldMkLst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8" creationId="{7C637712-FFC3-6257-D721-533446022D68}"/>
          </ac:spMkLst>
        </pc:spChg>
        <pc:spChg chg="del">
          <ac:chgData name="David Wilson" userId="b9c957edb82d1a80" providerId="LiveId" clId="{E942C928-3AEB-4EB5-A939-885742B72D6D}" dt="2023-10-30T14:27:11.528" v="177" actId="478"/>
          <ac:spMkLst>
            <pc:docMk/>
            <pc:sldMk cId="2022416345" sldId="257"/>
            <ac:spMk id="19" creationId="{EF7D62DC-F920-537A-3BAA-73008F7C8253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0" creationId="{B8449171-46F5-17EF-F372-2D21FF09C2D1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2" creationId="{CBB1E6C7-6942-A19C-96D4-9E6BFE459970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24" creationId="{EBA0D3AC-7BD1-7133-F0C0-5BEADF0E481D}"/>
          </ac:spMkLst>
        </pc:spChg>
        <pc:spChg chg="del mod">
          <ac:chgData name="David Wilson" userId="b9c957edb82d1a80" providerId="LiveId" clId="{E942C928-3AEB-4EB5-A939-885742B72D6D}" dt="2023-10-30T14:27:20.039" v="179" actId="478"/>
          <ac:spMkLst>
            <pc:docMk/>
            <pc:sldMk cId="2022416345" sldId="257"/>
            <ac:spMk id="30" creationId="{0D69CA48-2D17-C535-2448-2866775FD88E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1" creationId="{51C542FD-0CAA-27FE-BD4C-AD8B9370B04D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2" creationId="{71381E7B-74FD-645F-B093-5626F35C16C6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33" creationId="{917B7F3B-0031-3FBA-C5E0-4389EE78F484}"/>
          </ac:spMkLst>
        </pc:spChg>
        <pc:spChg chg="del">
          <ac:chgData name="David Wilson" userId="b9c957edb82d1a80" providerId="LiveId" clId="{E942C928-3AEB-4EB5-A939-885742B72D6D}" dt="2023-10-30T14:27:37.689" v="182" actId="478"/>
          <ac:spMkLst>
            <pc:docMk/>
            <pc:sldMk cId="2022416345" sldId="257"/>
            <ac:spMk id="35" creationId="{5C94EFDF-03F8-8EC2-3CA8-77539F16BCBE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0" creationId="{C2425D69-C285-F829-910F-A6B1B47E05A0}"/>
          </ac:spMkLst>
        </pc:spChg>
        <pc:spChg chg="del mod">
          <ac:chgData name="David Wilson" userId="b9c957edb82d1a80" providerId="LiveId" clId="{E942C928-3AEB-4EB5-A939-885742B72D6D}" dt="2023-10-30T14:27:21.948" v="181" actId="478"/>
          <ac:spMkLst>
            <pc:docMk/>
            <pc:sldMk cId="2022416345" sldId="257"/>
            <ac:spMk id="51" creationId="{71BC6A98-35E9-D1CC-A3D1-8B8C5829145F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2" creationId="{6569F454-C437-2F21-3561-0D54491F4EE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3" creationId="{C213C4E6-450C-9992-5DEB-C28791E99B4B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54" creationId="{533BFE51-2C1D-0073-AA9A-BD5C64E0046C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0" creationId="{8154EBF8-7AFA-425B-181F-4B332FB12F52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3" creationId="{16E68B0E-4D86-A8F5-0966-3BB187DFB9F6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4" creationId="{2002EE46-2C7D-75E2-C2DD-C6137CB0706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7" creationId="{CB7AE496-7EAD-A141-83A9-5727DC9ADC19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68" creationId="{C6BE2053-CB37-4343-A0F1-DE40B552C348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1" creationId="{F3EAC146-21B5-ED8E-0519-9617E7EFC0FA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3" creationId="{0CDBA4A5-D2AB-B3BF-1973-9C250FC37499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4" creationId="{89679A0C-0A66-E698-CAA6-192319A6D6C4}"/>
          </ac:spMkLst>
        </pc:spChg>
        <pc:spChg chg="mod">
          <ac:chgData name="David Wilson" userId="b9c957edb82d1a80" providerId="LiveId" clId="{E942C928-3AEB-4EB5-A939-885742B72D6D}" dt="2023-10-30T14:29:22.108" v="195" actId="1076"/>
          <ac:spMkLst>
            <pc:docMk/>
            <pc:sldMk cId="2022416345" sldId="257"/>
            <ac:spMk id="175" creationId="{C1972140-26BF-36A7-D605-008ED56AD3B9}"/>
          </ac:spMkLst>
        </pc:spChg>
        <pc:spChg chg="add mod">
          <ac:chgData name="David Wilson" userId="b9c957edb82d1a80" providerId="LiveId" clId="{E942C928-3AEB-4EB5-A939-885742B72D6D}" dt="2023-10-30T14:30:07.108" v="199" actId="14100"/>
          <ac:spMkLst>
            <pc:docMk/>
            <pc:sldMk cId="2022416345" sldId="257"/>
            <ac:spMk id="178" creationId="{92B80724-215D-727B-00A2-57B2E850B47A}"/>
          </ac:spMkLst>
        </pc:spChg>
        <pc:spChg chg="add mod">
          <ac:chgData name="David Wilson" userId="b9c957edb82d1a80" providerId="LiveId" clId="{E942C928-3AEB-4EB5-A939-885742B72D6D}" dt="2023-10-30T14:59:13.020" v="378" actId="1076"/>
          <ac:spMkLst>
            <pc:docMk/>
            <pc:sldMk cId="2022416345" sldId="257"/>
            <ac:spMk id="179" creationId="{CB8C7BDD-A508-1891-E403-7A15ABF75CEF}"/>
          </ac:spMkLst>
        </pc:s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4" creationId="{87A5FFCC-8A7E-4312-758C-4A69336E722F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5" creationId="{30EB8765-700D-D422-A665-505FCDF38B90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6" creationId="{D986B7A7-A254-8C9D-3688-E0FA2E81A3C4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1" creationId="{51ACAB22-3E2E-11B2-A95C-72189E0BBD52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2" creationId="{D3E1848A-0245-C98B-E4EF-8F4FC46C5E02}"/>
          </ac:grpSpMkLst>
        </pc:grpChg>
        <pc:grpChg chg="mod">
          <ac:chgData name="David Wilson" userId="b9c957edb82d1a80" providerId="LiveId" clId="{E942C928-3AEB-4EB5-A939-885742B72D6D}" dt="2023-10-30T14:29:22.108" v="195" actId="1076"/>
          <ac:grpSpMkLst>
            <pc:docMk/>
            <pc:sldMk cId="2022416345" sldId="257"/>
            <ac:grpSpMk id="13" creationId="{6FE7761E-84EA-ACCC-8CAD-51697792EF3B}"/>
          </ac:grpSpMkLst>
        </pc:grpChg>
        <pc:picChg chg="add mod modCrop">
          <ac:chgData name="David Wilson" userId="b9c957edb82d1a80" providerId="LiveId" clId="{E942C928-3AEB-4EB5-A939-885742B72D6D}" dt="2023-10-30T14:29:34.503" v="197" actId="14100"/>
          <ac:picMkLst>
            <pc:docMk/>
            <pc:sldMk cId="2022416345" sldId="257"/>
            <ac:picMk id="177" creationId="{4591C285-630A-A244-C89B-0492F4EA9C8B}"/>
          </ac:picMkLst>
        </pc:pic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7" creationId="{CD3DF205-E10D-55DA-039E-8B76C658D75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8" creationId="{898BC774-6976-ABEA-3A3E-B994119CE0DD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9" creationId="{0B2B4893-716B-6F14-EC22-1D2095E446F9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0" creationId="{DDD41132-D587-5234-F876-25E56AF5D1C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4" creationId="{1956FBCF-D929-3F37-2D38-48F76A8B8D6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5" creationId="{9361A95F-0B15-1EE9-EC94-33E42E65B4C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6" creationId="{C1ADAF0C-5926-A893-0C7A-105A59F49BA6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17" creationId="{05732DE2-F2E6-2667-1799-84F7DFD1F6B6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21" creationId="{A20F5652-5E24-0CA0-02B5-67BC2BEFA0B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23" creationId="{25645132-CAC6-28AE-252C-5800AF08D925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6" creationId="{8EAFD6C0-5849-7B7B-E264-AEFAC8D1175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7" creationId="{06FE0E3B-794C-D81C-001C-037B8B0EA6A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8" creationId="{183BB11E-903A-7109-5499-0AD2456A195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39" creationId="{9FEDF401-9FBB-09CF-BB47-0EE8F9B8B69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0" creationId="{47780B9E-392E-E9FB-5BFB-F35027492D72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1" creationId="{60F9ACA4-F2D1-8E64-3029-82A55D1CE940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2" creationId="{DF53FFD7-0725-47D7-D229-162B6EF3A74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3" creationId="{E4119CD0-90E5-AE81-06B6-BBCA5235C641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4" creationId="{244D0C4C-D8C8-55FB-8CA2-3C12AC1910F7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5" creationId="{BB8F6D56-39C1-D945-50D5-EA4E63422EF4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6" creationId="{E7E8EB6D-8A55-19EE-E5F1-5BAA79143B58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7" creationId="{9EF3BFBE-4851-4218-5FD2-C3D0B5F97C60}"/>
          </ac:cxnSpMkLst>
        </pc:cxnChg>
        <pc:cxnChg chg="mod">
          <ac:chgData name="David Wilson" userId="b9c957edb82d1a80" providerId="LiveId" clId="{E942C928-3AEB-4EB5-A939-885742B72D6D}" dt="2023-10-30T14:29:22.108" v="195" actId="1076"/>
          <ac:cxnSpMkLst>
            <pc:docMk/>
            <pc:sldMk cId="2022416345" sldId="257"/>
            <ac:cxnSpMk id="48" creationId="{77E35B22-CA34-4CE0-6CE1-2D8BCC3E74A8}"/>
          </ac:cxnSpMkLst>
        </pc:cxnChg>
      </pc:sldChg>
      <pc:sldChg chg="addSp delSp modSp new mod">
        <pc:chgData name="David Wilson" userId="b9c957edb82d1a80" providerId="LiveId" clId="{E942C928-3AEB-4EB5-A939-885742B72D6D}" dt="2023-10-30T14:24:14.588" v="152" actId="14100"/>
        <pc:sldMkLst>
          <pc:docMk/>
          <pc:sldMk cId="1841808639" sldId="258"/>
        </pc:sldMkLst>
        <pc:spChg chg="mod">
          <ac:chgData name="David Wilson" userId="b9c957edb82d1a80" providerId="LiveId" clId="{E942C928-3AEB-4EB5-A939-885742B72D6D}" dt="2023-10-30T14:21:59.858" v="121" actId="27636"/>
          <ac:spMkLst>
            <pc:docMk/>
            <pc:sldMk cId="1841808639" sldId="258"/>
            <ac:spMk id="2" creationId="{13FD0F88-79B0-E77A-FD16-3C9A2844883F}"/>
          </ac:spMkLst>
        </pc:spChg>
        <pc:spChg chg="del">
          <ac:chgData name="David Wilson" userId="b9c957edb82d1a80" providerId="LiveId" clId="{E942C928-3AEB-4EB5-A939-885742B72D6D}" dt="2023-10-30T14:12:46.418" v="90" actId="478"/>
          <ac:spMkLst>
            <pc:docMk/>
            <pc:sldMk cId="1841808639" sldId="258"/>
            <ac:spMk id="3" creationId="{58C7D320-500E-372F-6FBD-B33B076741A5}"/>
          </ac:spMkLst>
        </pc:spChg>
        <pc:spChg chg="add mod">
          <ac:chgData name="David Wilson" userId="b9c957edb82d1a80" providerId="LiveId" clId="{E942C928-3AEB-4EB5-A939-885742B72D6D}" dt="2023-10-30T14:24:14.588" v="152" actId="14100"/>
          <ac:spMkLst>
            <pc:docMk/>
            <pc:sldMk cId="1841808639" sldId="258"/>
            <ac:spMk id="8" creationId="{C11D989B-968B-D847-A046-B85A3114E055}"/>
          </ac:spMkLst>
        </pc:spChg>
        <pc:picChg chg="add mod">
          <ac:chgData name="David Wilson" userId="b9c957edb82d1a80" providerId="LiveId" clId="{E942C928-3AEB-4EB5-A939-885742B72D6D}" dt="2023-10-30T14:23:36.918" v="133" actId="14100"/>
          <ac:picMkLst>
            <pc:docMk/>
            <pc:sldMk cId="1841808639" sldId="258"/>
            <ac:picMk id="5" creationId="{53ADC94E-BA98-F06E-5EAA-A3CDAD298BF0}"/>
          </ac:picMkLst>
        </pc:picChg>
        <pc:picChg chg="add mod modCrop">
          <ac:chgData name="David Wilson" userId="b9c957edb82d1a80" providerId="LiveId" clId="{E942C928-3AEB-4EB5-A939-885742B72D6D}" dt="2023-10-30T14:23:40.148" v="134" actId="14100"/>
          <ac:picMkLst>
            <pc:docMk/>
            <pc:sldMk cId="1841808639" sldId="258"/>
            <ac:picMk id="7" creationId="{E63A0711-F015-1922-DF31-C7184E1A6C1C}"/>
          </ac:picMkLst>
        </pc:picChg>
      </pc:sldChg>
      <pc:sldChg chg="addSp delSp modSp new mod">
        <pc:chgData name="David Wilson" userId="b9c957edb82d1a80" providerId="LiveId" clId="{E942C928-3AEB-4EB5-A939-885742B72D6D}" dt="2023-10-30T14:42:30.979" v="325" actId="14100"/>
        <pc:sldMkLst>
          <pc:docMk/>
          <pc:sldMk cId="1756364307" sldId="259"/>
        </pc:sldMkLst>
        <pc:spChg chg="mod">
          <ac:chgData name="David Wilson" userId="b9c957edb82d1a80" providerId="LiveId" clId="{E942C928-3AEB-4EB5-A939-885742B72D6D}" dt="2023-10-30T14:36:51.069" v="260" actId="14100"/>
          <ac:spMkLst>
            <pc:docMk/>
            <pc:sldMk cId="1756364307" sldId="259"/>
            <ac:spMk id="2" creationId="{7D470E9F-A9C5-EB07-3816-CCBA47B35749}"/>
          </ac:spMkLst>
        </pc:spChg>
        <pc:spChg chg="del">
          <ac:chgData name="David Wilson" userId="b9c957edb82d1a80" providerId="LiveId" clId="{E942C928-3AEB-4EB5-A939-885742B72D6D}" dt="2023-10-30T14:27:57.778" v="183" actId="478"/>
          <ac:spMkLst>
            <pc:docMk/>
            <pc:sldMk cId="1756364307" sldId="259"/>
            <ac:spMk id="3" creationId="{84DFAD50-0C75-8B60-B33B-E66615A4C6DF}"/>
          </ac:spMkLst>
        </pc:spChg>
        <pc:spChg chg="add mod">
          <ac:chgData name="David Wilson" userId="b9c957edb82d1a80" providerId="LiveId" clId="{E942C928-3AEB-4EB5-A939-885742B72D6D}" dt="2023-10-30T14:42:30.979" v="325" actId="14100"/>
          <ac:spMkLst>
            <pc:docMk/>
            <pc:sldMk cId="1756364307" sldId="259"/>
            <ac:spMk id="6" creationId="{AE588C07-CF78-E28B-F87E-64363E174941}"/>
          </ac:spMkLst>
        </pc:spChg>
        <pc:spChg chg="add mod">
          <ac:chgData name="David Wilson" userId="b9c957edb82d1a80" providerId="LiveId" clId="{E942C928-3AEB-4EB5-A939-885742B72D6D}" dt="2023-10-30T14:42:18.299" v="322" actId="14100"/>
          <ac:spMkLst>
            <pc:docMk/>
            <pc:sldMk cId="1756364307" sldId="259"/>
            <ac:spMk id="7" creationId="{AA9D3B33-1C20-2780-86C6-74E533DA4717}"/>
          </ac:spMkLst>
        </pc:spChg>
        <pc:graphicFrameChg chg="add del mod">
          <ac:chgData name="David Wilson" userId="b9c957edb82d1a80" providerId="LiveId" clId="{E942C928-3AEB-4EB5-A939-885742B72D6D}" dt="2023-10-30T14:38:08.874" v="263" actId="478"/>
          <ac:graphicFrameMkLst>
            <pc:docMk/>
            <pc:sldMk cId="1756364307" sldId="259"/>
            <ac:graphicFrameMk id="4" creationId="{716EC82B-6EF7-9463-3115-DA15CD9C3E94}"/>
          </ac:graphicFrameMkLst>
        </pc:graphicFrameChg>
        <pc:graphicFrameChg chg="add mod">
          <ac:chgData name="David Wilson" userId="b9c957edb82d1a80" providerId="LiveId" clId="{E942C928-3AEB-4EB5-A939-885742B72D6D}" dt="2023-10-30T14:42:22.529" v="324" actId="1076"/>
          <ac:graphicFrameMkLst>
            <pc:docMk/>
            <pc:sldMk cId="1756364307" sldId="259"/>
            <ac:graphicFrameMk id="5" creationId="{2D1AE609-BAEC-298A-AAB8-9966488CC7B8}"/>
          </ac:graphicFrameMkLst>
        </pc:graphicFrameChg>
      </pc:sldChg>
      <pc:sldChg chg="addSp delSp modSp mod">
        <pc:chgData name="David Wilson" userId="b9c957edb82d1a80" providerId="LiveId" clId="{E942C928-3AEB-4EB5-A939-885742B72D6D}" dt="2023-10-30T16:09:30.182" v="379" actId="14100"/>
        <pc:sldMkLst>
          <pc:docMk/>
          <pc:sldMk cId="91223255" sldId="260"/>
        </pc:sldMkLst>
        <pc:spChg chg="mod">
          <ac:chgData name="David Wilson" userId="b9c957edb82d1a80" providerId="LiveId" clId="{E942C928-3AEB-4EB5-A939-885742B72D6D}" dt="2023-10-30T16:09:30.182" v="379" actId="14100"/>
          <ac:spMkLst>
            <pc:docMk/>
            <pc:sldMk cId="91223255" sldId="260"/>
            <ac:spMk id="8" creationId="{C11D989B-968B-D847-A046-B85A3114E055}"/>
          </ac:spMkLst>
        </pc:spChg>
        <pc:picChg chg="add mod modCrop">
          <ac:chgData name="David Wilson" userId="b9c957edb82d1a80" providerId="LiveId" clId="{E942C928-3AEB-4EB5-A939-885742B72D6D}" dt="2023-10-30T14:58:24.590" v="372" actId="1076"/>
          <ac:picMkLst>
            <pc:docMk/>
            <pc:sldMk cId="91223255" sldId="260"/>
            <ac:picMk id="4" creationId="{F10097C6-94A8-CE27-F17D-85EB00625144}"/>
          </ac:picMkLst>
        </pc:picChg>
        <pc:picChg chg="del">
          <ac:chgData name="David Wilson" userId="b9c957edb82d1a80" providerId="LiveId" clId="{E942C928-3AEB-4EB5-A939-885742B72D6D}" dt="2023-10-30T14:24:42.121" v="160" actId="478"/>
          <ac:picMkLst>
            <pc:docMk/>
            <pc:sldMk cId="91223255" sldId="260"/>
            <ac:picMk id="5" creationId="{53ADC94E-BA98-F06E-5EAA-A3CDAD298BF0}"/>
          </ac:picMkLst>
        </pc:picChg>
        <pc:picChg chg="del">
          <ac:chgData name="David Wilson" userId="b9c957edb82d1a80" providerId="LiveId" clId="{E942C928-3AEB-4EB5-A939-885742B72D6D}" dt="2023-10-30T14:24:42.906" v="161" actId="478"/>
          <ac:picMkLst>
            <pc:docMk/>
            <pc:sldMk cId="91223255" sldId="260"/>
            <ac:picMk id="7" creationId="{E63A0711-F015-1922-DF31-C7184E1A6C1C}"/>
          </ac:picMkLst>
        </pc:picChg>
        <pc:picChg chg="add mod">
          <ac:chgData name="David Wilson" userId="b9c957edb82d1a80" providerId="LiveId" clId="{E942C928-3AEB-4EB5-A939-885742B72D6D}" dt="2023-10-30T14:58:15.490" v="370" actId="14100"/>
          <ac:picMkLst>
            <pc:docMk/>
            <pc:sldMk cId="91223255" sldId="260"/>
            <ac:picMk id="9" creationId="{BAC42D29-0963-CBEA-A7E6-6B097AF8B071}"/>
          </ac:picMkLst>
        </pc:picChg>
      </pc:sldChg>
      <pc:sldChg chg="addSp delSp modSp add mod">
        <pc:chgData name="David Wilson" userId="b9c957edb82d1a80" providerId="LiveId" clId="{E942C928-3AEB-4EB5-A939-885742B72D6D}" dt="2023-10-30T14:46:38.449" v="368" actId="1076"/>
        <pc:sldMkLst>
          <pc:docMk/>
          <pc:sldMk cId="458462163" sldId="261"/>
        </pc:sldMkLst>
        <pc:spChg chg="mod">
          <ac:chgData name="David Wilson" userId="b9c957edb82d1a80" providerId="LiveId" clId="{E942C928-3AEB-4EB5-A939-885742B72D6D}" dt="2023-10-30T14:43:05.700" v="345" actId="20577"/>
          <ac:spMkLst>
            <pc:docMk/>
            <pc:sldMk cId="458462163" sldId="261"/>
            <ac:spMk id="2" creationId="{7D470E9F-A9C5-EB07-3816-CCBA47B35749}"/>
          </ac:spMkLst>
        </pc:spChg>
        <pc:spChg chg="add mod">
          <ac:chgData name="David Wilson" userId="b9c957edb82d1a80" providerId="LiveId" clId="{E942C928-3AEB-4EB5-A939-885742B72D6D}" dt="2023-10-30T14:46:38.449" v="368" actId="1076"/>
          <ac:spMkLst>
            <pc:docMk/>
            <pc:sldMk cId="458462163" sldId="261"/>
            <ac:spMk id="4" creationId="{906D1BF9-048C-6A7E-6734-EDB9447DDE55}"/>
          </ac:spMkLst>
        </pc:spChg>
        <pc:spChg chg="mod">
          <ac:chgData name="David Wilson" userId="b9c957edb82d1a80" providerId="LiveId" clId="{E942C928-3AEB-4EB5-A939-885742B72D6D}" dt="2023-10-30T14:45:29.230" v="358" actId="14100"/>
          <ac:spMkLst>
            <pc:docMk/>
            <pc:sldMk cId="458462163" sldId="261"/>
            <ac:spMk id="6" creationId="{AE588C07-CF78-E28B-F87E-64363E174941}"/>
          </ac:spMkLst>
        </pc:spChg>
        <pc:spChg chg="mod">
          <ac:chgData name="David Wilson" userId="b9c957edb82d1a80" providerId="LiveId" clId="{E942C928-3AEB-4EB5-A939-885742B72D6D}" dt="2023-10-30T14:45:19.389" v="356" actId="14100"/>
          <ac:spMkLst>
            <pc:docMk/>
            <pc:sldMk cId="458462163" sldId="261"/>
            <ac:spMk id="7" creationId="{AA9D3B33-1C20-2780-86C6-74E533DA4717}"/>
          </ac:spMkLst>
        </pc:spChg>
        <pc:spChg chg="add mod">
          <ac:chgData name="David Wilson" userId="b9c957edb82d1a80" providerId="LiveId" clId="{E942C928-3AEB-4EB5-A939-885742B72D6D}" dt="2023-10-30T14:46:33.940" v="367" actId="1076"/>
          <ac:spMkLst>
            <pc:docMk/>
            <pc:sldMk cId="458462163" sldId="261"/>
            <ac:spMk id="8" creationId="{E6814299-DAEC-955B-7F92-42D0752A249D}"/>
          </ac:spMkLst>
        </pc:spChg>
        <pc:graphicFrameChg chg="add mod ord">
          <ac:chgData name="David Wilson" userId="b9c957edb82d1a80" providerId="LiveId" clId="{E942C928-3AEB-4EB5-A939-885742B72D6D}" dt="2023-10-30T14:45:09.020" v="354" actId="167"/>
          <ac:graphicFrameMkLst>
            <pc:docMk/>
            <pc:sldMk cId="458462163" sldId="261"/>
            <ac:graphicFrameMk id="3" creationId="{E35E7AF0-C77F-FCED-8EF1-8761F754ECAC}"/>
          </ac:graphicFrameMkLst>
        </pc:graphicFrameChg>
        <pc:graphicFrameChg chg="del">
          <ac:chgData name="David Wilson" userId="b9c957edb82d1a80" providerId="LiveId" clId="{E942C928-3AEB-4EB5-A939-885742B72D6D}" dt="2023-10-30T14:43:08.989" v="346" actId="478"/>
          <ac:graphicFrameMkLst>
            <pc:docMk/>
            <pc:sldMk cId="458462163" sldId="261"/>
            <ac:graphicFrameMk id="5" creationId="{2D1AE609-BAEC-298A-AAB8-9966488CC7B8}"/>
          </ac:graphicFrameMkLst>
        </pc:graphicFrameChg>
      </pc:sldChg>
    </pc:docChg>
  </pc:docChgLst>
  <pc:docChgLst>
    <pc:chgData name="David Wilson" userId="b9c957edb82d1a80" providerId="LiveId" clId="{B329222E-3C89-40BB-8C8D-3664A1D60408}"/>
    <pc:docChg chg="undo custSel addSld delSld modSld sldOrd">
      <pc:chgData name="David Wilson" userId="b9c957edb82d1a80" providerId="LiveId" clId="{B329222E-3C89-40BB-8C8D-3664A1D60408}" dt="2023-11-10T21:36:20.800" v="668" actId="1076"/>
      <pc:docMkLst>
        <pc:docMk/>
      </pc:docMkLst>
      <pc:sldChg chg="modSp mod">
        <pc:chgData name="David Wilson" userId="b9c957edb82d1a80" providerId="LiveId" clId="{B329222E-3C89-40BB-8C8D-3664A1D60408}" dt="2023-11-02T16:28:26.922" v="83" actId="20577"/>
        <pc:sldMkLst>
          <pc:docMk/>
          <pc:sldMk cId="1940484322" sldId="256"/>
        </pc:sldMkLst>
        <pc:spChg chg="mod">
          <ac:chgData name="David Wilson" userId="b9c957edb82d1a80" providerId="LiveId" clId="{B329222E-3C89-40BB-8C8D-3664A1D60408}" dt="2023-11-02T16:18:18.227" v="66" actId="20577"/>
          <ac:spMkLst>
            <pc:docMk/>
            <pc:sldMk cId="1940484322" sldId="256"/>
            <ac:spMk id="2" creationId="{1A497E1A-16B9-A0F4-BD6D-950CDC3A4ECE}"/>
          </ac:spMkLst>
        </pc:spChg>
        <pc:spChg chg="mod">
          <ac:chgData name="David Wilson" userId="b9c957edb82d1a80" providerId="LiveId" clId="{B329222E-3C89-40BB-8C8D-3664A1D60408}" dt="2023-11-02T16:28:26.922" v="83" actId="20577"/>
          <ac:spMkLst>
            <pc:docMk/>
            <pc:sldMk cId="1940484322" sldId="256"/>
            <ac:spMk id="3" creationId="{F2A11872-9478-EE9F-978E-C2DCB5BBCA6A}"/>
          </ac:spMkLst>
        </pc:spChg>
      </pc:sldChg>
      <pc:sldChg chg="addSp delSp modSp mod">
        <pc:chgData name="David Wilson" userId="b9c957edb82d1a80" providerId="LiveId" clId="{B329222E-3C89-40BB-8C8D-3664A1D60408}" dt="2023-11-10T20:43:43.550" v="662" actId="1076"/>
        <pc:sldMkLst>
          <pc:docMk/>
          <pc:sldMk cId="2022416345" sldId="257"/>
        </pc:sldMkLst>
        <pc:spChg chg="add mod">
          <ac:chgData name="David Wilson" userId="b9c957edb82d1a80" providerId="LiveId" clId="{B329222E-3C89-40BB-8C8D-3664A1D60408}" dt="2023-11-10T20:43:43.550" v="662" actId="1076"/>
          <ac:spMkLst>
            <pc:docMk/>
            <pc:sldMk cId="2022416345" sldId="257"/>
            <ac:spMk id="2" creationId="{9F10B9C8-F39F-B7AB-5ECD-526ADE161CFD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8" creationId="{7C637712-FFC3-6257-D721-533446022D68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20" creationId="{B8449171-46F5-17EF-F372-2D21FF09C2D1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22" creationId="{CBB1E6C7-6942-A19C-96D4-9E6BFE459970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24" creationId="{EBA0D3AC-7BD1-7133-F0C0-5BEADF0E481D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31" creationId="{51C542FD-0CAA-27FE-BD4C-AD8B9370B04D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32" creationId="{71381E7B-74FD-645F-B093-5626F35C16C6}"/>
          </ac:spMkLst>
        </pc:spChg>
        <pc:spChg chg="mod">
          <ac:chgData name="David Wilson" userId="b9c957edb82d1a80" providerId="LiveId" clId="{B329222E-3C89-40BB-8C8D-3664A1D60408}" dt="2023-11-02T18:01:59.380" v="130" actId="20577"/>
          <ac:spMkLst>
            <pc:docMk/>
            <pc:sldMk cId="2022416345" sldId="257"/>
            <ac:spMk id="33" creationId="{917B7F3B-0031-3FBA-C5E0-4389EE78F484}"/>
          </ac:spMkLst>
        </pc:spChg>
        <pc:spChg chg="mod">
          <ac:chgData name="David Wilson" userId="b9c957edb82d1a80" providerId="LiveId" clId="{B329222E-3C89-40BB-8C8D-3664A1D60408}" dt="2023-11-02T18:01:40.577" v="128" actId="20577"/>
          <ac:spMkLst>
            <pc:docMk/>
            <pc:sldMk cId="2022416345" sldId="257"/>
            <ac:spMk id="49" creationId="{A343255A-AF98-A49E-68A4-ED54D178E64D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50" creationId="{C2425D69-C285-F829-910F-A6B1B47E05A0}"/>
          </ac:spMkLst>
        </pc:spChg>
        <pc:spChg chg="mod">
          <ac:chgData name="David Wilson" userId="b9c957edb82d1a80" providerId="LiveId" clId="{B329222E-3C89-40BB-8C8D-3664A1D60408}" dt="2023-11-10T20:43:17.720" v="659" actId="1076"/>
          <ac:spMkLst>
            <pc:docMk/>
            <pc:sldMk cId="2022416345" sldId="257"/>
            <ac:spMk id="52" creationId="{6569F454-C437-2F21-3561-0D54491F4EE4}"/>
          </ac:spMkLst>
        </pc:spChg>
        <pc:spChg chg="mod">
          <ac:chgData name="David Wilson" userId="b9c957edb82d1a80" providerId="LiveId" clId="{B329222E-3C89-40BB-8C8D-3664A1D60408}" dt="2023-11-10T20:43:22.910" v="660" actId="1076"/>
          <ac:spMkLst>
            <pc:docMk/>
            <pc:sldMk cId="2022416345" sldId="257"/>
            <ac:spMk id="53" creationId="{C213C4E6-450C-9992-5DEB-C28791E99B4B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54" creationId="{533BFE51-2C1D-0073-AA9A-BD5C64E0046C}"/>
          </ac:spMkLst>
        </pc:spChg>
        <pc:spChg chg="mod">
          <ac:chgData name="David Wilson" userId="b9c957edb82d1a80" providerId="LiveId" clId="{B329222E-3C89-40BB-8C8D-3664A1D60408}" dt="2023-11-10T20:43:33.940" v="661" actId="1076"/>
          <ac:spMkLst>
            <pc:docMk/>
            <pc:sldMk cId="2022416345" sldId="257"/>
            <ac:spMk id="160" creationId="{8154EBF8-7AFA-425B-181F-4B332FB12F52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63" creationId="{16E68B0E-4D86-A8F5-0966-3BB187DFB9F6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64" creationId="{2002EE46-2C7D-75E2-C2DD-C6137CB07064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67" creationId="{CB7AE496-7EAD-A141-83A9-5727DC9ADC19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68" creationId="{C6BE2053-CB37-4343-A0F1-DE40B552C348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71" creationId="{F3EAC146-21B5-ED8E-0519-9617E7EFC0FA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73" creationId="{0CDBA4A5-D2AB-B3BF-1973-9C250FC37499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74" creationId="{89679A0C-0A66-E698-CAA6-192319A6D6C4}"/>
          </ac:spMkLst>
        </pc:spChg>
        <pc:spChg chg="mod">
          <ac:chgData name="David Wilson" userId="b9c957edb82d1a80" providerId="LiveId" clId="{B329222E-3C89-40BB-8C8D-3664A1D60408}" dt="2023-11-02T18:01:51.157" v="129" actId="1076"/>
          <ac:spMkLst>
            <pc:docMk/>
            <pc:sldMk cId="2022416345" sldId="257"/>
            <ac:spMk id="175" creationId="{C1972140-26BF-36A7-D605-008ED56AD3B9}"/>
          </ac:spMkLst>
        </pc:spChg>
        <pc:spChg chg="del">
          <ac:chgData name="David Wilson" userId="b9c957edb82d1a80" providerId="LiveId" clId="{B329222E-3C89-40BB-8C8D-3664A1D60408}" dt="2023-11-02T17:56:21.697" v="90" actId="478"/>
          <ac:spMkLst>
            <pc:docMk/>
            <pc:sldMk cId="2022416345" sldId="257"/>
            <ac:spMk id="178" creationId="{92B80724-215D-727B-00A2-57B2E850B47A}"/>
          </ac:spMkLst>
        </pc:spChg>
        <pc:spChg chg="del">
          <ac:chgData name="David Wilson" userId="b9c957edb82d1a80" providerId="LiveId" clId="{B329222E-3C89-40BB-8C8D-3664A1D60408}" dt="2023-11-02T17:56:23.396" v="91" actId="478"/>
          <ac:spMkLst>
            <pc:docMk/>
            <pc:sldMk cId="2022416345" sldId="257"/>
            <ac:spMk id="179" creationId="{CB8C7BDD-A508-1891-E403-7A15ABF75CEF}"/>
          </ac:spMkLst>
        </pc:s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4" creationId="{87A5FFCC-8A7E-4312-758C-4A69336E722F}"/>
          </ac:grpSpMkLst>
        </pc:gr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5" creationId="{30EB8765-700D-D422-A665-505FCDF38B90}"/>
          </ac:grpSpMkLst>
        </pc:gr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6" creationId="{D986B7A7-A254-8C9D-3688-E0FA2E81A3C4}"/>
          </ac:grpSpMkLst>
        </pc:gr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11" creationId="{51ACAB22-3E2E-11B2-A95C-72189E0BBD52}"/>
          </ac:grpSpMkLst>
        </pc:gr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12" creationId="{D3E1848A-0245-C98B-E4EF-8F4FC46C5E02}"/>
          </ac:grpSpMkLst>
        </pc:grpChg>
        <pc:grpChg chg="mod">
          <ac:chgData name="David Wilson" userId="b9c957edb82d1a80" providerId="LiveId" clId="{B329222E-3C89-40BB-8C8D-3664A1D60408}" dt="2023-11-02T18:01:51.157" v="129" actId="1076"/>
          <ac:grpSpMkLst>
            <pc:docMk/>
            <pc:sldMk cId="2022416345" sldId="257"/>
            <ac:grpSpMk id="13" creationId="{6FE7761E-84EA-ACCC-8CAD-51697792EF3B}"/>
          </ac:grpSpMkLst>
        </pc:grpChg>
        <pc:picChg chg="del">
          <ac:chgData name="David Wilson" userId="b9c957edb82d1a80" providerId="LiveId" clId="{B329222E-3C89-40BB-8C8D-3664A1D60408}" dt="2023-11-02T17:56:19.193" v="89" actId="478"/>
          <ac:picMkLst>
            <pc:docMk/>
            <pc:sldMk cId="2022416345" sldId="257"/>
            <ac:picMk id="177" creationId="{4591C285-630A-A244-C89B-0492F4EA9C8B}"/>
          </ac:picMkLst>
        </pc:pic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7" creationId="{CD3DF205-E10D-55DA-039E-8B76C658D757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8" creationId="{898BC774-6976-ABEA-3A3E-B994119CE0DD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9" creationId="{0B2B4893-716B-6F14-EC22-1D2095E446F9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10" creationId="{DDD41132-D587-5234-F876-25E56AF5D1C7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14" creationId="{1956FBCF-D929-3F37-2D38-48F76A8B8D61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15" creationId="{9361A95F-0B15-1EE9-EC94-33E42E65B4C8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16" creationId="{C1ADAF0C-5926-A893-0C7A-105A59F49BA6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17" creationId="{05732DE2-F2E6-2667-1799-84F7DFD1F6B6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21" creationId="{A20F5652-5E24-0CA0-02B5-67BC2BEFA0B8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23" creationId="{25645132-CAC6-28AE-252C-5800AF08D925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36" creationId="{8EAFD6C0-5849-7B7B-E264-AEFAC8D11757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37" creationId="{06FE0E3B-794C-D81C-001C-037B8B0EA6A1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38" creationId="{183BB11E-903A-7109-5499-0AD2456A1958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39" creationId="{9FEDF401-9FBB-09CF-BB47-0EE8F9B8B697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0" creationId="{47780B9E-392E-E9FB-5BFB-F35027492D72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1" creationId="{60F9ACA4-F2D1-8E64-3029-82A55D1CE940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2" creationId="{DF53FFD7-0725-47D7-D229-162B6EF3A748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3" creationId="{E4119CD0-90E5-AE81-06B6-BBCA5235C641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4" creationId="{244D0C4C-D8C8-55FB-8CA2-3C12AC1910F7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5" creationId="{BB8F6D56-39C1-D945-50D5-EA4E63422EF4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6" creationId="{E7E8EB6D-8A55-19EE-E5F1-5BAA79143B58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7" creationId="{9EF3BFBE-4851-4218-5FD2-C3D0B5F97C60}"/>
          </ac:cxnSpMkLst>
        </pc:cxnChg>
        <pc:cxnChg chg="mod">
          <ac:chgData name="David Wilson" userId="b9c957edb82d1a80" providerId="LiveId" clId="{B329222E-3C89-40BB-8C8D-3664A1D60408}" dt="2023-11-02T18:01:51.157" v="129" actId="1076"/>
          <ac:cxnSpMkLst>
            <pc:docMk/>
            <pc:sldMk cId="2022416345" sldId="257"/>
            <ac:cxnSpMk id="48" creationId="{77E35B22-CA34-4CE0-6CE1-2D8BCC3E74A8}"/>
          </ac:cxnSpMkLst>
        </pc:cxnChg>
      </pc:sldChg>
      <pc:sldChg chg="modSp mod ord">
        <pc:chgData name="David Wilson" userId="b9c957edb82d1a80" providerId="LiveId" clId="{B329222E-3C89-40BB-8C8D-3664A1D60408}" dt="2023-11-02T18:25:12.443" v="516" actId="20577"/>
        <pc:sldMkLst>
          <pc:docMk/>
          <pc:sldMk cId="1756364307" sldId="259"/>
        </pc:sldMkLst>
        <pc:spChg chg="mod">
          <ac:chgData name="David Wilson" userId="b9c957edb82d1a80" providerId="LiveId" clId="{B329222E-3C89-40BB-8C8D-3664A1D60408}" dt="2023-11-02T18:25:12.443" v="516" actId="20577"/>
          <ac:spMkLst>
            <pc:docMk/>
            <pc:sldMk cId="1756364307" sldId="259"/>
            <ac:spMk id="2" creationId="{7D470E9F-A9C5-EB07-3816-CCBA47B35749}"/>
          </ac:spMkLst>
        </pc:spChg>
      </pc:sldChg>
      <pc:sldChg chg="ord">
        <pc:chgData name="David Wilson" userId="b9c957edb82d1a80" providerId="LiveId" clId="{B329222E-3C89-40BB-8C8D-3664A1D60408}" dt="2023-11-02T18:02:44.991" v="134"/>
        <pc:sldMkLst>
          <pc:docMk/>
          <pc:sldMk cId="458462163" sldId="261"/>
        </pc:sldMkLst>
      </pc:sldChg>
      <pc:sldChg chg="addSp delSp modSp new mod">
        <pc:chgData name="David Wilson" userId="b9c957edb82d1a80" providerId="LiveId" clId="{B329222E-3C89-40BB-8C8D-3664A1D60408}" dt="2023-11-02T18:08:27.301" v="174" actId="122"/>
        <pc:sldMkLst>
          <pc:docMk/>
          <pc:sldMk cId="3059094725" sldId="262"/>
        </pc:sldMkLst>
        <pc:spChg chg="mod">
          <ac:chgData name="David Wilson" userId="b9c957edb82d1a80" providerId="LiveId" clId="{B329222E-3C89-40BB-8C8D-3664A1D60408}" dt="2023-11-02T18:08:27.301" v="174" actId="122"/>
          <ac:spMkLst>
            <pc:docMk/>
            <pc:sldMk cId="3059094725" sldId="262"/>
            <ac:spMk id="2" creationId="{9864BD73-0267-8D6C-7804-CEC2D7166412}"/>
          </ac:spMkLst>
        </pc:spChg>
        <pc:spChg chg="del">
          <ac:chgData name="David Wilson" userId="b9c957edb82d1a80" providerId="LiveId" clId="{B329222E-3C89-40BB-8C8D-3664A1D60408}" dt="2023-11-02T18:03:26.895" v="170" actId="478"/>
          <ac:spMkLst>
            <pc:docMk/>
            <pc:sldMk cId="3059094725" sldId="262"/>
            <ac:spMk id="3" creationId="{834D5C91-EC77-46F7-824D-269A03DF3CBA}"/>
          </ac:spMkLst>
        </pc:spChg>
        <pc:picChg chg="add mod">
          <ac:chgData name="David Wilson" userId="b9c957edb82d1a80" providerId="LiveId" clId="{B329222E-3C89-40BB-8C8D-3664A1D60408}" dt="2023-11-02T18:08:16.100" v="172" actId="1076"/>
          <ac:picMkLst>
            <pc:docMk/>
            <pc:sldMk cId="3059094725" sldId="262"/>
            <ac:picMk id="5" creationId="{83746010-274F-4D7B-45B8-3F2681E76D21}"/>
          </ac:picMkLst>
        </pc:picChg>
      </pc:sldChg>
      <pc:sldChg chg="addSp delSp modSp new mod">
        <pc:chgData name="David Wilson" userId="b9c957edb82d1a80" providerId="LiveId" clId="{B329222E-3C89-40BB-8C8D-3664A1D60408}" dt="2023-11-02T18:10:59.446" v="252" actId="1076"/>
        <pc:sldMkLst>
          <pc:docMk/>
          <pc:sldMk cId="27547279" sldId="263"/>
        </pc:sldMkLst>
        <pc:spChg chg="mod">
          <ac:chgData name="David Wilson" userId="b9c957edb82d1a80" providerId="LiveId" clId="{B329222E-3C89-40BB-8C8D-3664A1D60408}" dt="2023-11-02T18:09:58.660" v="242" actId="20577"/>
          <ac:spMkLst>
            <pc:docMk/>
            <pc:sldMk cId="27547279" sldId="263"/>
            <ac:spMk id="2" creationId="{9A995509-AE19-4347-9E58-7EC42998BF32}"/>
          </ac:spMkLst>
        </pc:spChg>
        <pc:spChg chg="del">
          <ac:chgData name="David Wilson" userId="b9c957edb82d1a80" providerId="LiveId" clId="{B329222E-3C89-40BB-8C8D-3664A1D60408}" dt="2023-11-02T18:09:07.682" v="175" actId="478"/>
          <ac:spMkLst>
            <pc:docMk/>
            <pc:sldMk cId="27547279" sldId="263"/>
            <ac:spMk id="3" creationId="{A7744D36-0413-E699-72FD-475FE6D3B70D}"/>
          </ac:spMkLst>
        </pc:spChg>
        <pc:picChg chg="add mod modCrop">
          <ac:chgData name="David Wilson" userId="b9c957edb82d1a80" providerId="LiveId" clId="{B329222E-3C89-40BB-8C8D-3664A1D60408}" dt="2023-11-02T18:10:59.446" v="252" actId="1076"/>
          <ac:picMkLst>
            <pc:docMk/>
            <pc:sldMk cId="27547279" sldId="263"/>
            <ac:picMk id="5" creationId="{45904E2D-D128-AB02-B5EE-DFE17E308C10}"/>
          </ac:picMkLst>
        </pc:picChg>
        <pc:picChg chg="add mod modCrop">
          <ac:chgData name="David Wilson" userId="b9c957edb82d1a80" providerId="LiveId" clId="{B329222E-3C89-40BB-8C8D-3664A1D60408}" dt="2023-11-02T18:10:57.230" v="251" actId="1076"/>
          <ac:picMkLst>
            <pc:docMk/>
            <pc:sldMk cId="27547279" sldId="263"/>
            <ac:picMk id="7" creationId="{3FBE7EB5-8F39-E7BD-983F-5DBDCFEAA9F1}"/>
          </ac:picMkLst>
        </pc:picChg>
      </pc:sldChg>
      <pc:sldChg chg="addSp delSp modSp new mod">
        <pc:chgData name="David Wilson" userId="b9c957edb82d1a80" providerId="LiveId" clId="{B329222E-3C89-40BB-8C8D-3664A1D60408}" dt="2023-11-02T18:17:33.259" v="436" actId="20577"/>
        <pc:sldMkLst>
          <pc:docMk/>
          <pc:sldMk cId="4276491750" sldId="264"/>
        </pc:sldMkLst>
        <pc:spChg chg="mod">
          <ac:chgData name="David Wilson" userId="b9c957edb82d1a80" providerId="LiveId" clId="{B329222E-3C89-40BB-8C8D-3664A1D60408}" dt="2023-11-02T18:17:33.259" v="436" actId="20577"/>
          <ac:spMkLst>
            <pc:docMk/>
            <pc:sldMk cId="4276491750" sldId="264"/>
            <ac:spMk id="2" creationId="{4227EB9A-3B04-7FA4-CB4B-AA4EC9175502}"/>
          </ac:spMkLst>
        </pc:spChg>
        <pc:spChg chg="del">
          <ac:chgData name="David Wilson" userId="b9c957edb82d1a80" providerId="LiveId" clId="{B329222E-3C89-40BB-8C8D-3664A1D60408}" dt="2023-11-02T18:16:38.513" v="334"/>
          <ac:spMkLst>
            <pc:docMk/>
            <pc:sldMk cId="4276491750" sldId="264"/>
            <ac:spMk id="3" creationId="{CD196604-2C69-8B7F-5D17-6240613C4708}"/>
          </ac:spMkLst>
        </pc:spChg>
        <pc:picChg chg="add mod">
          <ac:chgData name="David Wilson" userId="b9c957edb82d1a80" providerId="LiveId" clId="{B329222E-3C89-40BB-8C8D-3664A1D60408}" dt="2023-11-02T18:16:49.372" v="336" actId="1076"/>
          <ac:picMkLst>
            <pc:docMk/>
            <pc:sldMk cId="4276491750" sldId="264"/>
            <ac:picMk id="5" creationId="{4EAF0D6A-A942-A601-8A5B-F1B36CF97A4C}"/>
          </ac:picMkLst>
        </pc:picChg>
      </pc:sldChg>
      <pc:sldChg chg="delSp new del mod">
        <pc:chgData name="David Wilson" userId="b9c957edb82d1a80" providerId="LiveId" clId="{B329222E-3C89-40BB-8C8D-3664A1D60408}" dt="2023-11-02T17:55:57.990" v="88" actId="2696"/>
        <pc:sldMkLst>
          <pc:docMk/>
          <pc:sldMk cId="270557323" sldId="265"/>
        </pc:sldMkLst>
        <pc:spChg chg="del">
          <ac:chgData name="David Wilson" userId="b9c957edb82d1a80" providerId="LiveId" clId="{B329222E-3C89-40BB-8C8D-3664A1D60408}" dt="2023-11-02T17:02:49.200" v="85" actId="478"/>
          <ac:spMkLst>
            <pc:docMk/>
            <pc:sldMk cId="270557323" sldId="265"/>
            <ac:spMk id="3" creationId="{83CFD88E-DEBF-E4A9-3210-E205116A2880}"/>
          </ac:spMkLst>
        </pc:spChg>
      </pc:sldChg>
      <pc:sldChg chg="addSp delSp modSp mod">
        <pc:chgData name="David Wilson" userId="b9c957edb82d1a80" providerId="LiveId" clId="{B329222E-3C89-40BB-8C8D-3664A1D60408}" dt="2023-11-10T21:36:20.800" v="668" actId="1076"/>
        <pc:sldMkLst>
          <pc:docMk/>
          <pc:sldMk cId="0" sldId="272"/>
        </pc:sldMkLst>
        <pc:spChg chg="add del mod">
          <ac:chgData name="David Wilson" userId="b9c957edb82d1a80" providerId="LiveId" clId="{B329222E-3C89-40BB-8C8D-3664A1D60408}" dt="2023-11-02T18:01:00.042" v="117" actId="478"/>
          <ac:spMkLst>
            <pc:docMk/>
            <pc:sldMk cId="0" sldId="272"/>
            <ac:spMk id="2" creationId="{0C1BD2CA-72AB-FE49-642C-4A18B97B881E}"/>
          </ac:spMkLst>
        </pc:spChg>
        <pc:spChg chg="mod">
          <ac:chgData name="David Wilson" userId="b9c957edb82d1a80" providerId="LiveId" clId="{B329222E-3C89-40BB-8C8D-3664A1D60408}" dt="2023-11-02T17:58:52.943" v="92" actId="6549"/>
          <ac:spMkLst>
            <pc:docMk/>
            <pc:sldMk cId="0" sldId="272"/>
            <ac:spMk id="11" creationId="{CA8E944A-CD60-3E41-6AE6-846185D7F6FB}"/>
          </ac:spMkLst>
        </pc:spChg>
        <pc:spChg chg="add del mod">
          <ac:chgData name="David Wilson" userId="b9c957edb82d1a80" providerId="LiveId" clId="{B329222E-3C89-40BB-8C8D-3664A1D60408}" dt="2023-11-02T18:00:57.274" v="116" actId="478"/>
          <ac:spMkLst>
            <pc:docMk/>
            <pc:sldMk cId="0" sldId="272"/>
            <ac:spMk id="12" creationId="{32FE4F11-D728-72A3-2497-2B409916AB01}"/>
          </ac:spMkLst>
        </pc:spChg>
        <pc:spChg chg="add mod">
          <ac:chgData name="David Wilson" userId="b9c957edb82d1a80" providerId="LiveId" clId="{B329222E-3C89-40BB-8C8D-3664A1D60408}" dt="2023-11-10T21:36:11.681" v="667" actId="1076"/>
          <ac:spMkLst>
            <pc:docMk/>
            <pc:sldMk cId="0" sldId="272"/>
            <ac:spMk id="13" creationId="{75EC72D7-4AC8-AC04-423F-4496B97B3009}"/>
          </ac:spMkLst>
        </pc:spChg>
        <pc:spChg chg="add mod">
          <ac:chgData name="David Wilson" userId="b9c957edb82d1a80" providerId="LiveId" clId="{B329222E-3C89-40BB-8C8D-3664A1D60408}" dt="2023-11-10T21:36:11.681" v="667" actId="1076"/>
          <ac:spMkLst>
            <pc:docMk/>
            <pc:sldMk cId="0" sldId="272"/>
            <ac:spMk id="16" creationId="{910D55ED-96AC-9A47-CAB3-84DBD1F40317}"/>
          </ac:spMkLst>
        </pc:spChg>
        <pc:spChg chg="add mod">
          <ac:chgData name="David Wilson" userId="b9c957edb82d1a80" providerId="LiveId" clId="{B329222E-3C89-40BB-8C8D-3664A1D60408}" dt="2023-11-10T21:35:35.920" v="664" actId="1076"/>
          <ac:spMkLst>
            <pc:docMk/>
            <pc:sldMk cId="0" sldId="272"/>
            <ac:spMk id="17" creationId="{D17692EA-7059-51C2-4C84-1F6CE920FF70}"/>
          </ac:spMkLst>
        </pc:spChg>
        <pc:spChg chg="add del mod">
          <ac:chgData name="David Wilson" userId="b9c957edb82d1a80" providerId="LiveId" clId="{B329222E-3C89-40BB-8C8D-3664A1D60408}" dt="2023-11-02T18:00:52.487" v="115" actId="478"/>
          <ac:spMkLst>
            <pc:docMk/>
            <pc:sldMk cId="0" sldId="272"/>
            <ac:spMk id="18" creationId="{C7DBE2BB-479E-3713-5F6D-552CCB49A785}"/>
          </ac:spMkLst>
        </pc:spChg>
        <pc:spChg chg="mod">
          <ac:chgData name="David Wilson" userId="b9c957edb82d1a80" providerId="LiveId" clId="{B329222E-3C89-40BB-8C8D-3664A1D60408}" dt="2023-11-02T17:58:59.995" v="93" actId="6549"/>
          <ac:spMkLst>
            <pc:docMk/>
            <pc:sldMk cId="0" sldId="272"/>
            <ac:spMk id="19" creationId="{70406E19-9BA7-84F8-F0D6-C9A1FE80D9D8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25" creationId="{C85320FB-3064-D198-7E60-BDFCB8E4F7F3}"/>
          </ac:spMkLst>
        </pc:spChg>
        <pc:spChg chg="del">
          <ac:chgData name="David Wilson" userId="b9c957edb82d1a80" providerId="LiveId" clId="{B329222E-3C89-40BB-8C8D-3664A1D60408}" dt="2023-11-02T17:59:17.863" v="99" actId="478"/>
          <ac:spMkLst>
            <pc:docMk/>
            <pc:sldMk cId="0" sldId="272"/>
            <ac:spMk id="27" creationId="{B14E714D-9C56-B034-884B-9FBFA8E300F1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28" creationId="{819629A2-A053-A139-75AB-D3A1DE136C18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32" creationId="{D37EB261-2703-3E9F-9B88-4A220FBC73E1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36" creationId="{1FEE2FAB-D902-EE99-D1BF-BE6862CC374E}"/>
          </ac:spMkLst>
        </pc:spChg>
        <pc:spChg chg="add del mod">
          <ac:chgData name="David Wilson" userId="b9c957edb82d1a80" providerId="LiveId" clId="{B329222E-3C89-40BB-8C8D-3664A1D60408}" dt="2023-11-02T18:00:52.487" v="115" actId="478"/>
          <ac:spMkLst>
            <pc:docMk/>
            <pc:sldMk cId="0" sldId="272"/>
            <ac:spMk id="39" creationId="{85F47EA1-260E-9FBC-CC58-3A2A7CC4EA56}"/>
          </ac:spMkLst>
        </pc:spChg>
        <pc:spChg chg="add mod">
          <ac:chgData name="David Wilson" userId="b9c957edb82d1a80" providerId="LiveId" clId="{B329222E-3C89-40BB-8C8D-3664A1D60408}" dt="2023-11-10T21:35:55.591" v="666" actId="1076"/>
          <ac:spMkLst>
            <pc:docMk/>
            <pc:sldMk cId="0" sldId="272"/>
            <ac:spMk id="41" creationId="{D159A402-F4E5-BF7B-DFB5-A16A373CBA20}"/>
          </ac:spMkLst>
        </pc:spChg>
        <pc:spChg chg="mod">
          <ac:chgData name="David Wilson" userId="b9c957edb82d1a80" providerId="LiveId" clId="{B329222E-3C89-40BB-8C8D-3664A1D60408}" dt="2023-11-10T21:36:20.800" v="668" actId="1076"/>
          <ac:spMkLst>
            <pc:docMk/>
            <pc:sldMk cId="0" sldId="272"/>
            <ac:spMk id="59" creationId="{8F8BA43E-4926-811A-5847-E28D4DCC1456}"/>
          </ac:spMkLst>
        </pc:spChg>
        <pc:spChg chg="mod">
          <ac:chgData name="David Wilson" userId="b9c957edb82d1a80" providerId="LiveId" clId="{B329222E-3C89-40BB-8C8D-3664A1D60408}" dt="2023-11-10T21:35:24.520" v="663" actId="1076"/>
          <ac:spMkLst>
            <pc:docMk/>
            <pc:sldMk cId="0" sldId="272"/>
            <ac:spMk id="61" creationId="{3F726E50-4402-B5F2-864B-54F63BFA1CE1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62" creationId="{D99E15F9-47C2-3734-0F7D-49A19891436D}"/>
          </ac:spMkLst>
        </pc:spChg>
        <pc:spChg chg="del">
          <ac:chgData name="David Wilson" userId="b9c957edb82d1a80" providerId="LiveId" clId="{B329222E-3C89-40BB-8C8D-3664A1D60408}" dt="2023-11-02T17:59:06.758" v="94" actId="478"/>
          <ac:spMkLst>
            <pc:docMk/>
            <pc:sldMk cId="0" sldId="272"/>
            <ac:spMk id="63" creationId="{4076AB97-F856-7155-A075-F81C38B760EA}"/>
          </ac:spMkLst>
        </pc:spChg>
        <pc:spChg chg="del">
          <ac:chgData name="David Wilson" userId="b9c957edb82d1a80" providerId="LiveId" clId="{B329222E-3C89-40BB-8C8D-3664A1D60408}" dt="2023-11-02T17:59:09.115" v="95" actId="478"/>
          <ac:spMkLst>
            <pc:docMk/>
            <pc:sldMk cId="0" sldId="272"/>
            <ac:spMk id="84" creationId="{0346477A-B574-3537-F388-EA96E2272887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16" creationId="{E9E0059A-1C46-BD53-74F0-3240EC8CBC99}"/>
          </ac:spMkLst>
        </pc:spChg>
        <pc:spChg chg="del">
          <ac:chgData name="David Wilson" userId="b9c957edb82d1a80" providerId="LiveId" clId="{B329222E-3C89-40BB-8C8D-3664A1D60408}" dt="2023-11-02T17:59:18.903" v="100" actId="478"/>
          <ac:spMkLst>
            <pc:docMk/>
            <pc:sldMk cId="0" sldId="272"/>
            <ac:spMk id="13317" creationId="{630AC80E-F917-8C70-4FC7-7FA31D37184F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18" creationId="{D774872E-A117-19A9-7F73-A032B925EE4C}"/>
          </ac:spMkLst>
        </pc:spChg>
        <pc:spChg chg="del mod">
          <ac:chgData name="David Wilson" userId="b9c957edb82d1a80" providerId="LiveId" clId="{B329222E-3C89-40BB-8C8D-3664A1D60408}" dt="2023-11-02T17:59:22.546" v="102" actId="478"/>
          <ac:spMkLst>
            <pc:docMk/>
            <pc:sldMk cId="0" sldId="272"/>
            <ac:spMk id="13351" creationId="{88CC6582-FDDD-7442-6785-A01E0F4F16EF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52" creationId="{99201430-86FA-62B2-36F4-97C2B4426E59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53" creationId="{CD792455-014C-53BB-B10D-746EB0696949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54" creationId="{8998AAB5-8E0E-B114-6D3A-EC80F4D72A6B}"/>
          </ac:spMkLst>
        </pc:spChg>
        <pc:spChg chg="del">
          <ac:chgData name="David Wilson" userId="b9c957edb82d1a80" providerId="LiveId" clId="{B329222E-3C89-40BB-8C8D-3664A1D60408}" dt="2023-11-02T17:59:14.285" v="97" actId="478"/>
          <ac:spMkLst>
            <pc:docMk/>
            <pc:sldMk cId="0" sldId="272"/>
            <ac:spMk id="13355" creationId="{4E4C528B-CCBD-7936-C7F1-77DACFC76D25}"/>
          </ac:spMkLst>
        </pc:spChg>
        <pc:spChg chg="del">
          <ac:chgData name="David Wilson" userId="b9c957edb82d1a80" providerId="LiveId" clId="{B329222E-3C89-40BB-8C8D-3664A1D60408}" dt="2023-11-02T17:59:06.758" v="94" actId="478"/>
          <ac:spMkLst>
            <pc:docMk/>
            <pc:sldMk cId="0" sldId="272"/>
            <ac:spMk id="13356" creationId="{F9A33092-CDBF-5B77-9C19-1DFA33C3FCE2}"/>
          </ac:spMkLst>
        </pc:spChg>
        <pc:spChg chg="del">
          <ac:chgData name="David Wilson" userId="b9c957edb82d1a80" providerId="LiveId" clId="{B329222E-3C89-40BB-8C8D-3664A1D60408}" dt="2023-11-02T17:59:06.758" v="94" actId="478"/>
          <ac:spMkLst>
            <pc:docMk/>
            <pc:sldMk cId="0" sldId="272"/>
            <ac:spMk id="13357" creationId="{5189CF39-0F75-7C1E-536D-5B278BEFE72D}"/>
          </ac:spMkLst>
        </pc:spChg>
        <pc:spChg chg="mod">
          <ac:chgData name="David Wilson" userId="b9c957edb82d1a80" providerId="LiveId" clId="{B329222E-3C89-40BB-8C8D-3664A1D60408}" dt="2023-11-02T17:59:52.607" v="110" actId="1076"/>
          <ac:spMkLst>
            <pc:docMk/>
            <pc:sldMk cId="0" sldId="272"/>
            <ac:spMk id="13364" creationId="{90E2FB15-6041-8058-7CB2-3F8BAC320434}"/>
          </ac:spMkLst>
        </pc:spChg>
        <pc:spChg chg="del">
          <ac:chgData name="David Wilson" userId="b9c957edb82d1a80" providerId="LiveId" clId="{B329222E-3C89-40BB-8C8D-3664A1D60408}" dt="2023-11-02T17:59:06.758" v="94" actId="478"/>
          <ac:spMkLst>
            <pc:docMk/>
            <pc:sldMk cId="0" sldId="272"/>
            <ac:spMk id="13365" creationId="{699A4AA3-6498-E209-E42B-689A82997803}"/>
          </ac:spMkLst>
        </pc:spChg>
        <pc:spChg chg="del">
          <ac:chgData name="David Wilson" userId="b9c957edb82d1a80" providerId="LiveId" clId="{B329222E-3C89-40BB-8C8D-3664A1D60408}" dt="2023-11-02T17:59:09.115" v="95" actId="478"/>
          <ac:spMkLst>
            <pc:docMk/>
            <pc:sldMk cId="0" sldId="272"/>
            <ac:spMk id="13367" creationId="{A6B9F0B9-D4A5-B525-C4F6-38B32678F63E}"/>
          </ac:spMkLst>
        </pc:spChg>
        <pc:grpChg chg="del">
          <ac:chgData name="David Wilson" userId="b9c957edb82d1a80" providerId="LiveId" clId="{B329222E-3C89-40BB-8C8D-3664A1D60408}" dt="2023-11-02T17:59:10.752" v="96" actId="478"/>
          <ac:grpSpMkLst>
            <pc:docMk/>
            <pc:sldMk cId="0" sldId="272"/>
            <ac:grpSpMk id="43" creationId="{D015F657-429D-B96C-4E29-AF9ACA9D0016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19" creationId="{ECE10CCF-57F4-3F27-12A7-1C06B9F1824D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20" creationId="{99735EB6-BE02-D56E-6321-022B3BD3BEFC}"/>
          </ac:grpSpMkLst>
        </pc:grpChg>
        <pc:grpChg chg="del">
          <ac:chgData name="David Wilson" userId="b9c957edb82d1a80" providerId="LiveId" clId="{B329222E-3C89-40BB-8C8D-3664A1D60408}" dt="2023-11-02T17:59:06.758" v="94" actId="478"/>
          <ac:grpSpMkLst>
            <pc:docMk/>
            <pc:sldMk cId="0" sldId="272"/>
            <ac:grpSpMk id="13328" creationId="{9BCA5A6A-960D-EE03-9DFF-1EDDD25F7600}"/>
          </ac:grpSpMkLst>
        </pc:grpChg>
        <pc:grpChg chg="del">
          <ac:chgData name="David Wilson" userId="b9c957edb82d1a80" providerId="LiveId" clId="{B329222E-3C89-40BB-8C8D-3664A1D60408}" dt="2023-11-02T17:59:14.285" v="97" actId="478"/>
          <ac:grpSpMkLst>
            <pc:docMk/>
            <pc:sldMk cId="0" sldId="272"/>
            <ac:grpSpMk id="13329" creationId="{BCAA9679-A9A3-A828-B35B-81C66CF7829B}"/>
          </ac:grpSpMkLst>
        </pc:grpChg>
        <pc:grpChg chg="del">
          <ac:chgData name="David Wilson" userId="b9c957edb82d1a80" providerId="LiveId" clId="{B329222E-3C89-40BB-8C8D-3664A1D60408}" dt="2023-11-02T17:59:09.115" v="95" actId="478"/>
          <ac:grpSpMkLst>
            <pc:docMk/>
            <pc:sldMk cId="0" sldId="272"/>
            <ac:grpSpMk id="13334" creationId="{40D6E370-24BF-3AE6-FD01-09143738C3BB}"/>
          </ac:grpSpMkLst>
        </pc:grpChg>
        <pc:grpChg chg="del">
          <ac:chgData name="David Wilson" userId="b9c957edb82d1a80" providerId="LiveId" clId="{B329222E-3C89-40BB-8C8D-3664A1D60408}" dt="2023-11-02T17:59:09.115" v="95" actId="478"/>
          <ac:grpSpMkLst>
            <pc:docMk/>
            <pc:sldMk cId="0" sldId="272"/>
            <ac:grpSpMk id="13335" creationId="{3B69CB17-D0E9-804E-1349-9DB61BBF17C4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91" creationId="{8998BDED-3AFA-FE24-5B7D-71207AA1C384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92" creationId="{D7746CDE-7252-000C-C4C7-9DF9508C618B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97" creationId="{571133FD-C6A5-75E3-3703-F529CB0E88EF}"/>
          </ac:grpSpMkLst>
        </pc:grpChg>
        <pc:grpChg chg="mod">
          <ac:chgData name="David Wilson" userId="b9c957edb82d1a80" providerId="LiveId" clId="{B329222E-3C89-40BB-8C8D-3664A1D60408}" dt="2023-11-02T17:59:52.607" v="110" actId="1076"/>
          <ac:grpSpMkLst>
            <pc:docMk/>
            <pc:sldMk cId="0" sldId="272"/>
            <ac:grpSpMk id="13398" creationId="{FD38983A-737D-77DD-F5B4-16D3D41A984D}"/>
          </ac:grpSpMkLst>
        </pc:grp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3" creationId="{508705A5-F5E4-61BF-8217-59F09317F5CB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4" creationId="{CD71C535-1455-24AD-0E9B-A60833B5D6BE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5" creationId="{7FFEA1E4-BE8D-7E1E-F178-57551AF1B9A5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6" creationId="{E044C21E-07E4-1CE0-9F5D-1AF7971C66D1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7" creationId="{20F86E06-95B4-D4D4-857F-F7E3BBEAB47F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8" creationId="{E18E97DA-6F95-A7D9-59F5-5717B978D3D8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9" creationId="{BD4C436E-DF52-80C5-D7B8-37845738163F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14" creationId="{D50FC917-CC7C-BBE6-CD69-4F3B58191C87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15" creationId="{503C9931-F255-4C7A-A96F-6C7D3D54119F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20" creationId="{6FE0208B-5F7B-B41E-FE7F-D2F36EBB4869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21" creationId="{7490C761-7EB6-C2AF-45D2-426A44873C0A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22" creationId="{DA21CEBF-FB96-67CC-2A94-E7E625AD7BAE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23" creationId="{71B56C78-9E82-5744-6B77-7EBB976F8E6D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30" creationId="{82BC7E72-3676-BBE0-ACAE-9E423128D1F3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35" creationId="{E102E632-EC38-E632-D161-29CDA86FF1BA}"/>
          </ac:cxnSpMkLst>
        </pc:cxnChg>
        <pc:cxnChg chg="del">
          <ac:chgData name="David Wilson" userId="b9c957edb82d1a80" providerId="LiveId" clId="{B329222E-3C89-40BB-8C8D-3664A1D60408}" dt="2023-11-02T17:59:15.512" v="98" actId="478"/>
          <ac:cxnSpMkLst>
            <pc:docMk/>
            <pc:sldMk cId="0" sldId="272"/>
            <ac:cxnSpMk id="50" creationId="{33B26655-7D41-12A1-9F56-5588754B2F5D}"/>
          </ac:cxnSpMkLst>
        </pc:cxnChg>
        <pc:cxnChg chg="del">
          <ac:chgData name="David Wilson" userId="b9c957edb82d1a80" providerId="LiveId" clId="{B329222E-3C89-40BB-8C8D-3664A1D60408}" dt="2023-11-02T17:59:14.285" v="97" actId="478"/>
          <ac:cxnSpMkLst>
            <pc:docMk/>
            <pc:sldMk cId="0" sldId="272"/>
            <ac:cxnSpMk id="52" creationId="{CEADD0B2-CC34-CDCC-DC63-05F125862EAD}"/>
          </ac:cxnSpMkLst>
        </pc:cxnChg>
        <pc:cxnChg chg="del">
          <ac:chgData name="David Wilson" userId="b9c957edb82d1a80" providerId="LiveId" clId="{B329222E-3C89-40BB-8C8D-3664A1D60408}" dt="2023-11-02T17:59:14.285" v="97" actId="478"/>
          <ac:cxnSpMkLst>
            <pc:docMk/>
            <pc:sldMk cId="0" sldId="272"/>
            <ac:cxnSpMk id="57" creationId="{2C8FA5C4-6F37-ABD2-DA0C-92B1B19425C6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66" creationId="{B5AB2273-3FAA-20E4-8F18-305BC21686BA}"/>
          </ac:cxnSpMkLst>
        </pc:cxnChg>
        <pc:cxnChg chg="del">
          <ac:chgData name="David Wilson" userId="b9c957edb82d1a80" providerId="LiveId" clId="{B329222E-3C89-40BB-8C8D-3664A1D60408}" dt="2023-11-02T17:59:06.758" v="94" actId="478"/>
          <ac:cxnSpMkLst>
            <pc:docMk/>
            <pc:sldMk cId="0" sldId="272"/>
            <ac:cxnSpMk id="69" creationId="{E8AF78F5-2FD9-B092-0E39-E4D293317374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70" creationId="{BD2FDD4F-D09A-01F6-BFB7-3C5FF0538716}"/>
          </ac:cxnSpMkLst>
        </pc:cxnChg>
        <pc:cxnChg chg="del">
          <ac:chgData name="David Wilson" userId="b9c957edb82d1a80" providerId="LiveId" clId="{B329222E-3C89-40BB-8C8D-3664A1D60408}" dt="2023-11-02T17:59:06.758" v="94" actId="478"/>
          <ac:cxnSpMkLst>
            <pc:docMk/>
            <pc:sldMk cId="0" sldId="272"/>
            <ac:cxnSpMk id="71" creationId="{151E090F-55A6-A415-E61A-1A926D5423CF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72" creationId="{D8AB7427-8147-2664-FDD3-E91BEC1DF32F}"/>
          </ac:cxnSpMkLst>
        </pc:cxnChg>
        <pc:cxnChg chg="del">
          <ac:chgData name="David Wilson" userId="b9c957edb82d1a80" providerId="LiveId" clId="{B329222E-3C89-40BB-8C8D-3664A1D60408}" dt="2023-11-02T17:59:06.758" v="94" actId="478"/>
          <ac:cxnSpMkLst>
            <pc:docMk/>
            <pc:sldMk cId="0" sldId="272"/>
            <ac:cxnSpMk id="73" creationId="{18CCA98B-45A5-4D85-AFB1-3BDD258D48CC}"/>
          </ac:cxnSpMkLst>
        </pc:cxnChg>
        <pc:cxnChg chg="mod">
          <ac:chgData name="David Wilson" userId="b9c957edb82d1a80" providerId="LiveId" clId="{B329222E-3C89-40BB-8C8D-3664A1D60408}" dt="2023-11-02T17:59:52.607" v="110" actId="1076"/>
          <ac:cxnSpMkLst>
            <pc:docMk/>
            <pc:sldMk cId="0" sldId="272"/>
            <ac:cxnSpMk id="74" creationId="{75015168-2189-3406-2925-50855EBC57D6}"/>
          </ac:cxnSpMkLst>
        </pc:cxnChg>
        <pc:cxnChg chg="del">
          <ac:chgData name="David Wilson" userId="b9c957edb82d1a80" providerId="LiveId" clId="{B329222E-3C89-40BB-8C8D-3664A1D60408}" dt="2023-11-02T17:59:06.758" v="94" actId="478"/>
          <ac:cxnSpMkLst>
            <pc:docMk/>
            <pc:sldMk cId="0" sldId="272"/>
            <ac:cxnSpMk id="83" creationId="{3FB6AF73-BFB1-2E9C-6B5D-3B8F6905A216}"/>
          </ac:cxnSpMkLst>
        </pc:cxnChg>
      </pc:sldChg>
      <pc:sldChg chg="addSp delSp modSp new mod">
        <pc:chgData name="David Wilson" userId="b9c957edb82d1a80" providerId="LiveId" clId="{B329222E-3C89-40BB-8C8D-3664A1D60408}" dt="2023-11-02T18:14:35.734" v="306" actId="21"/>
        <pc:sldMkLst>
          <pc:docMk/>
          <pc:sldMk cId="1130006587" sldId="273"/>
        </pc:sldMkLst>
        <pc:spChg chg="mod">
          <ac:chgData name="David Wilson" userId="b9c957edb82d1a80" providerId="LiveId" clId="{B329222E-3C89-40BB-8C8D-3664A1D60408}" dt="2023-11-02T18:11:30.983" v="291" actId="122"/>
          <ac:spMkLst>
            <pc:docMk/>
            <pc:sldMk cId="1130006587" sldId="273"/>
            <ac:spMk id="2" creationId="{738CAEE5-3989-E325-DF2D-5E32329E30C3}"/>
          </ac:spMkLst>
        </pc:spChg>
        <pc:spChg chg="del">
          <ac:chgData name="David Wilson" userId="b9c957edb82d1a80" providerId="LiveId" clId="{B329222E-3C89-40BB-8C8D-3664A1D60408}" dt="2023-11-02T18:11:34.082" v="292" actId="478"/>
          <ac:spMkLst>
            <pc:docMk/>
            <pc:sldMk cId="1130006587" sldId="273"/>
            <ac:spMk id="3" creationId="{60C8C14A-CCB3-1654-D73A-F1FFD9789F17}"/>
          </ac:spMkLst>
        </pc:spChg>
        <pc:picChg chg="add mod">
          <ac:chgData name="David Wilson" userId="b9c957edb82d1a80" providerId="LiveId" clId="{B329222E-3C89-40BB-8C8D-3664A1D60408}" dt="2023-11-02T18:13:19.690" v="302" actId="1076"/>
          <ac:picMkLst>
            <pc:docMk/>
            <pc:sldMk cId="1130006587" sldId="273"/>
            <ac:picMk id="5" creationId="{2D67AAB0-A485-7061-9DE9-6C1176146076}"/>
          </ac:picMkLst>
        </pc:picChg>
        <pc:picChg chg="add mod">
          <ac:chgData name="David Wilson" userId="b9c957edb82d1a80" providerId="LiveId" clId="{B329222E-3C89-40BB-8C8D-3664A1D60408}" dt="2023-11-02T18:13:15.631" v="301" actId="1076"/>
          <ac:picMkLst>
            <pc:docMk/>
            <pc:sldMk cId="1130006587" sldId="273"/>
            <ac:picMk id="7" creationId="{C7B9BC81-A822-A716-5748-C489EFAF612A}"/>
          </ac:picMkLst>
        </pc:picChg>
        <pc:picChg chg="add del mod">
          <ac:chgData name="David Wilson" userId="b9c957edb82d1a80" providerId="LiveId" clId="{B329222E-3C89-40BB-8C8D-3664A1D60408}" dt="2023-11-02T18:14:35.734" v="306" actId="21"/>
          <ac:picMkLst>
            <pc:docMk/>
            <pc:sldMk cId="1130006587" sldId="273"/>
            <ac:picMk id="9" creationId="{A9850D75-DE48-8D3B-1AC2-F1922BC65F8D}"/>
          </ac:picMkLst>
        </pc:picChg>
      </pc:sldChg>
      <pc:sldChg chg="addSp delSp modSp new mod">
        <pc:chgData name="David Wilson" userId="b9c957edb82d1a80" providerId="LiveId" clId="{B329222E-3C89-40BB-8C8D-3664A1D60408}" dt="2023-11-02T18:15:49.188" v="333" actId="14100"/>
        <pc:sldMkLst>
          <pc:docMk/>
          <pc:sldMk cId="3793976639" sldId="274"/>
        </pc:sldMkLst>
        <pc:spChg chg="mod">
          <ac:chgData name="David Wilson" userId="b9c957edb82d1a80" providerId="LiveId" clId="{B329222E-3C89-40BB-8C8D-3664A1D60408}" dt="2023-11-02T18:15:06.570" v="324" actId="14100"/>
          <ac:spMkLst>
            <pc:docMk/>
            <pc:sldMk cId="3793976639" sldId="274"/>
            <ac:spMk id="2" creationId="{4E95AA88-5316-C0B5-3D62-CC78330A322E}"/>
          </ac:spMkLst>
        </pc:spChg>
        <pc:spChg chg="del">
          <ac:chgData name="David Wilson" userId="b9c957edb82d1a80" providerId="LiveId" clId="{B329222E-3C89-40BB-8C8D-3664A1D60408}" dt="2023-11-02T18:14:39.770" v="307" actId="478"/>
          <ac:spMkLst>
            <pc:docMk/>
            <pc:sldMk cId="3793976639" sldId="274"/>
            <ac:spMk id="3" creationId="{BEA11ACB-8737-507E-C433-A50F0785DE68}"/>
          </ac:spMkLst>
        </pc:spChg>
        <pc:picChg chg="add mod">
          <ac:chgData name="David Wilson" userId="b9c957edb82d1a80" providerId="LiveId" clId="{B329222E-3C89-40BB-8C8D-3664A1D60408}" dt="2023-11-02T18:15:49.188" v="333" actId="14100"/>
          <ac:picMkLst>
            <pc:docMk/>
            <pc:sldMk cId="3793976639" sldId="274"/>
            <ac:picMk id="4" creationId="{EB5719A7-465D-B68E-AF9A-A74F211BE0E3}"/>
          </ac:picMkLst>
        </pc:picChg>
        <pc:picChg chg="add mod">
          <ac:chgData name="David Wilson" userId="b9c957edb82d1a80" providerId="LiveId" clId="{B329222E-3C89-40BB-8C8D-3664A1D60408}" dt="2023-11-02T18:15:41.256" v="332" actId="1076"/>
          <ac:picMkLst>
            <pc:docMk/>
            <pc:sldMk cId="3793976639" sldId="274"/>
            <ac:picMk id="6" creationId="{893A8364-3B3A-DA00-BAB9-8DBF7EF2A6C7}"/>
          </ac:picMkLst>
        </pc:picChg>
      </pc:sldChg>
      <pc:sldChg chg="addSp delSp modSp new mod">
        <pc:chgData name="David Wilson" userId="b9c957edb82d1a80" providerId="LiveId" clId="{B329222E-3C89-40BB-8C8D-3664A1D60408}" dt="2023-11-10T17:22:53.310" v="655" actId="1076"/>
        <pc:sldMkLst>
          <pc:docMk/>
          <pc:sldMk cId="574276093" sldId="275"/>
        </pc:sldMkLst>
        <pc:spChg chg="mod">
          <ac:chgData name="David Wilson" userId="b9c957edb82d1a80" providerId="LiveId" clId="{B329222E-3C89-40BB-8C8D-3664A1D60408}" dt="2023-11-02T18:20:19.040" v="481" actId="27636"/>
          <ac:spMkLst>
            <pc:docMk/>
            <pc:sldMk cId="574276093" sldId="275"/>
            <ac:spMk id="2" creationId="{7AB27EC3-0530-EFB1-5E2E-740AFE2274AE}"/>
          </ac:spMkLst>
        </pc:spChg>
        <pc:spChg chg="add mod">
          <ac:chgData name="David Wilson" userId="b9c957edb82d1a80" providerId="LiveId" clId="{B329222E-3C89-40BB-8C8D-3664A1D60408}" dt="2023-11-10T17:21:23.940" v="630" actId="1076"/>
          <ac:spMkLst>
            <pc:docMk/>
            <pc:sldMk cId="574276093" sldId="275"/>
            <ac:spMk id="3" creationId="{8A2B92FA-5931-7864-B9C3-25E3F2CFB426}"/>
          </ac:spMkLst>
        </pc:spChg>
        <pc:spChg chg="del">
          <ac:chgData name="David Wilson" userId="b9c957edb82d1a80" providerId="LiveId" clId="{B329222E-3C89-40BB-8C8D-3664A1D60408}" dt="2023-11-02T18:18:08.563" v="438" actId="478"/>
          <ac:spMkLst>
            <pc:docMk/>
            <pc:sldMk cId="574276093" sldId="275"/>
            <ac:spMk id="3" creationId="{E17AA7E3-0FE1-A6C1-78F1-30A42E55231D}"/>
          </ac:spMkLst>
        </pc:spChg>
        <pc:spChg chg="add mod">
          <ac:chgData name="David Wilson" userId="b9c957edb82d1a80" providerId="LiveId" clId="{B329222E-3C89-40BB-8C8D-3664A1D60408}" dt="2023-11-10T17:21:33.670" v="632" actId="1076"/>
          <ac:spMkLst>
            <pc:docMk/>
            <pc:sldMk cId="574276093" sldId="275"/>
            <ac:spMk id="4" creationId="{8DBA25FA-E943-E1E1-DA72-C6364342EC69}"/>
          </ac:spMkLst>
        </pc:spChg>
        <pc:spChg chg="add mod">
          <ac:chgData name="David Wilson" userId="b9c957edb82d1a80" providerId="LiveId" clId="{B329222E-3C89-40BB-8C8D-3664A1D60408}" dt="2023-11-10T17:22:40.112" v="646" actId="1076"/>
          <ac:spMkLst>
            <pc:docMk/>
            <pc:sldMk cId="574276093" sldId="275"/>
            <ac:spMk id="6" creationId="{F9E1C1CB-CC89-FD2C-A018-D84676829DCA}"/>
          </ac:spMkLst>
        </pc:spChg>
        <pc:spChg chg="add mod">
          <ac:chgData name="David Wilson" userId="b9c957edb82d1a80" providerId="LiveId" clId="{B329222E-3C89-40BB-8C8D-3664A1D60408}" dt="2023-11-10T17:22:53.310" v="655" actId="1076"/>
          <ac:spMkLst>
            <pc:docMk/>
            <pc:sldMk cId="574276093" sldId="275"/>
            <ac:spMk id="8" creationId="{11AE3091-6947-D4F9-942F-B9955A77BF23}"/>
          </ac:spMkLst>
        </pc:spChg>
        <pc:picChg chg="add mod">
          <ac:chgData name="David Wilson" userId="b9c957edb82d1a80" providerId="LiveId" clId="{B329222E-3C89-40BB-8C8D-3664A1D60408}" dt="2023-11-02T18:20:22.741" v="482" actId="1076"/>
          <ac:picMkLst>
            <pc:docMk/>
            <pc:sldMk cId="574276093" sldId="275"/>
            <ac:picMk id="5" creationId="{A85376FF-9A8B-BDEF-7EA9-FEB7724D22BD}"/>
          </ac:picMkLst>
        </pc:picChg>
        <pc:picChg chg="add mod">
          <ac:chgData name="David Wilson" userId="b9c957edb82d1a80" providerId="LiveId" clId="{B329222E-3C89-40BB-8C8D-3664A1D60408}" dt="2023-11-02T18:20:27.875" v="483" actId="1076"/>
          <ac:picMkLst>
            <pc:docMk/>
            <pc:sldMk cId="574276093" sldId="275"/>
            <ac:picMk id="7" creationId="{5348A649-B4B1-22F3-ED82-55455E979460}"/>
          </ac:picMkLst>
        </pc:picChg>
        <pc:picChg chg="add mod modCrop">
          <ac:chgData name="David Wilson" userId="b9c957edb82d1a80" providerId="LiveId" clId="{B329222E-3C89-40BB-8C8D-3664A1D60408}" dt="2023-11-10T17:22:36.664" v="645" actId="1076"/>
          <ac:picMkLst>
            <pc:docMk/>
            <pc:sldMk cId="574276093" sldId="275"/>
            <ac:picMk id="9" creationId="{D88E4DC4-BC00-CC74-2970-52EA663AA34B}"/>
          </ac:picMkLst>
        </pc:picChg>
      </pc:sldChg>
      <pc:sldChg chg="addSp delSp modSp new mod">
        <pc:chgData name="David Wilson" userId="b9c957edb82d1a80" providerId="LiveId" clId="{B329222E-3C89-40BB-8C8D-3664A1D60408}" dt="2023-11-02T18:54:49.397" v="571" actId="1076"/>
        <pc:sldMkLst>
          <pc:docMk/>
          <pc:sldMk cId="394349614" sldId="276"/>
        </pc:sldMkLst>
        <pc:spChg chg="mod">
          <ac:chgData name="David Wilson" userId="b9c957edb82d1a80" providerId="LiveId" clId="{B329222E-3C89-40BB-8C8D-3664A1D60408}" dt="2023-11-02T18:54:45.012" v="569" actId="14100"/>
          <ac:spMkLst>
            <pc:docMk/>
            <pc:sldMk cId="394349614" sldId="276"/>
            <ac:spMk id="2" creationId="{93559768-F47E-D2C7-E8D4-F2E7DB3C9F2F}"/>
          </ac:spMkLst>
        </pc:spChg>
        <pc:spChg chg="del">
          <ac:chgData name="David Wilson" userId="b9c957edb82d1a80" providerId="LiveId" clId="{B329222E-3C89-40BB-8C8D-3664A1D60408}" dt="2023-11-02T18:25:17.831" v="517" actId="478"/>
          <ac:spMkLst>
            <pc:docMk/>
            <pc:sldMk cId="394349614" sldId="276"/>
            <ac:spMk id="3" creationId="{5DA991BA-C3A3-9B3F-CED6-1598B71FFFAD}"/>
          </ac:spMkLst>
        </pc:spChg>
        <pc:graphicFrameChg chg="add mod">
          <ac:chgData name="David Wilson" userId="b9c957edb82d1a80" providerId="LiveId" clId="{B329222E-3C89-40BB-8C8D-3664A1D60408}" dt="2023-11-02T18:54:49.397" v="571" actId="1076"/>
          <ac:graphicFrameMkLst>
            <pc:docMk/>
            <pc:sldMk cId="394349614" sldId="276"/>
            <ac:graphicFrameMk id="4" creationId="{AD489E2A-B138-1CCE-0A81-FA3AAA202083}"/>
          </ac:graphicFrameMkLst>
        </pc:graphicFrameChg>
      </pc:sldChg>
      <pc:sldChg chg="addSp delSp modSp new mod">
        <pc:chgData name="David Wilson" userId="b9c957edb82d1a80" providerId="LiveId" clId="{B329222E-3C89-40BB-8C8D-3664A1D60408}" dt="2023-11-02T18:40:22.721" v="555" actId="1076"/>
        <pc:sldMkLst>
          <pc:docMk/>
          <pc:sldMk cId="1703786804" sldId="277"/>
        </pc:sldMkLst>
        <pc:spChg chg="mod">
          <ac:chgData name="David Wilson" userId="b9c957edb82d1a80" providerId="LiveId" clId="{B329222E-3C89-40BB-8C8D-3664A1D60408}" dt="2023-11-02T18:40:14.510" v="554" actId="122"/>
          <ac:spMkLst>
            <pc:docMk/>
            <pc:sldMk cId="1703786804" sldId="277"/>
            <ac:spMk id="2" creationId="{A23AF75D-39A4-9EC3-10E4-6FF9409320CA}"/>
          </ac:spMkLst>
        </pc:spChg>
        <pc:spChg chg="del">
          <ac:chgData name="David Wilson" userId="b9c957edb82d1a80" providerId="LiveId" clId="{B329222E-3C89-40BB-8C8D-3664A1D60408}" dt="2023-11-02T18:39:34.625" v="519" actId="478"/>
          <ac:spMkLst>
            <pc:docMk/>
            <pc:sldMk cId="1703786804" sldId="277"/>
            <ac:spMk id="3" creationId="{58486BF6-A46E-A43C-69B2-2A67A54CB892}"/>
          </ac:spMkLst>
        </pc:spChg>
        <pc:picChg chg="add mod">
          <ac:chgData name="David Wilson" userId="b9c957edb82d1a80" providerId="LiveId" clId="{B329222E-3C89-40BB-8C8D-3664A1D60408}" dt="2023-11-02T18:40:22.721" v="555" actId="1076"/>
          <ac:picMkLst>
            <pc:docMk/>
            <pc:sldMk cId="1703786804" sldId="277"/>
            <ac:picMk id="4" creationId="{82563DFA-EC4F-0224-FD25-6DE8BB87F932}"/>
          </ac:picMkLst>
        </pc:picChg>
      </pc:sldChg>
      <pc:sldChg chg="addSp delSp modSp new mod">
        <pc:chgData name="David Wilson" userId="b9c957edb82d1a80" providerId="LiveId" clId="{B329222E-3C89-40BB-8C8D-3664A1D60408}" dt="2023-11-02T19:43:11.208" v="620" actId="14100"/>
        <pc:sldMkLst>
          <pc:docMk/>
          <pc:sldMk cId="3737818820" sldId="278"/>
        </pc:sldMkLst>
        <pc:spChg chg="mod">
          <ac:chgData name="David Wilson" userId="b9c957edb82d1a80" providerId="LiveId" clId="{B329222E-3C89-40BB-8C8D-3664A1D60408}" dt="2023-11-02T18:57:09.020" v="611" actId="20577"/>
          <ac:spMkLst>
            <pc:docMk/>
            <pc:sldMk cId="3737818820" sldId="278"/>
            <ac:spMk id="2" creationId="{E74B064F-C2C9-A007-D190-D2D9CEB07433}"/>
          </ac:spMkLst>
        </pc:spChg>
        <pc:spChg chg="del">
          <ac:chgData name="David Wilson" userId="b9c957edb82d1a80" providerId="LiveId" clId="{B329222E-3C89-40BB-8C8D-3664A1D60408}" dt="2023-11-02T18:56:50.130" v="573" actId="478"/>
          <ac:spMkLst>
            <pc:docMk/>
            <pc:sldMk cId="3737818820" sldId="278"/>
            <ac:spMk id="3" creationId="{B152F58A-7E33-CE85-21C4-4BA1DEE22C1A}"/>
          </ac:spMkLst>
        </pc:spChg>
        <pc:graphicFrameChg chg="add del mod">
          <ac:chgData name="David Wilson" userId="b9c957edb82d1a80" providerId="LiveId" clId="{B329222E-3C89-40BB-8C8D-3664A1D60408}" dt="2023-11-02T18:57:43.383" v="612" actId="478"/>
          <ac:graphicFrameMkLst>
            <pc:docMk/>
            <pc:sldMk cId="3737818820" sldId="278"/>
            <ac:graphicFrameMk id="4" creationId="{795C18B7-ECA6-D395-7280-E8F03C8180A2}"/>
          </ac:graphicFrameMkLst>
        </pc:graphicFrameChg>
        <pc:graphicFrameChg chg="add del mod">
          <ac:chgData name="David Wilson" userId="b9c957edb82d1a80" providerId="LiveId" clId="{B329222E-3C89-40BB-8C8D-3664A1D60408}" dt="2023-11-02T19:42:44.249" v="616" actId="478"/>
          <ac:graphicFrameMkLst>
            <pc:docMk/>
            <pc:sldMk cId="3737818820" sldId="278"/>
            <ac:graphicFrameMk id="5" creationId="{1B8F6E79-753E-AFB2-366B-792A818DC2B4}"/>
          </ac:graphicFrameMkLst>
        </pc:graphicFrameChg>
        <pc:graphicFrameChg chg="add mod">
          <ac:chgData name="David Wilson" userId="b9c957edb82d1a80" providerId="LiveId" clId="{B329222E-3C89-40BB-8C8D-3664A1D60408}" dt="2023-11-02T19:43:11.208" v="620" actId="14100"/>
          <ac:graphicFrameMkLst>
            <pc:docMk/>
            <pc:sldMk cId="3737818820" sldId="278"/>
            <ac:graphicFrameMk id="6" creationId="{3377A913-4A11-5093-BD6A-A7A4BB1D3EC4}"/>
          </ac:graphicFrameMkLst>
        </pc:graphicFrame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58240-BF4F-3C31-516A-3C267D93D3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A036F-D4EF-0956-37D8-408DE085EE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E46FD-C1EA-A927-0989-80A709DE3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3F7651-E6F9-C349-7D84-EE26B722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BB8D8-34F5-A6B5-BBD2-6A0BE9546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42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51181-8088-A5F4-EB0E-ACAC9D502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04244-E796-1309-4700-34671A48F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34A8C9-4335-B5F9-1BB1-310AD238A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EF428-1DCC-A137-33F7-418FB7113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0ECA2-FDB3-74B0-4392-A00C1B668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840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89113C-26CE-96FB-6A42-1C5E0B763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35371-2FB7-8523-3ED4-F2592A3618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7814-6C03-C605-C50D-E10B7EDAC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89E77-B6D8-6C15-CC3A-33D646C89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A8A78-2FFF-8E8D-C37C-564CD090B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232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53FA1-27FE-DCF6-A5C0-72D52B92D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E4796-2ED5-8E2B-C29E-63DF5C9D2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32E72-24BF-4389-398A-76B6008C6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7606E-AB2E-F67B-8E29-F6DB5ED1C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37AC9C-C4B0-41BE-B987-CE15A5435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08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66246-8DBA-B78A-E5EE-754BB4BB1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00BBD-7E33-DD01-B96D-B08661167A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D79FA2-5A19-0BE4-D97B-71F79B379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5C820-3B90-6EF5-F96B-929F4B091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1592E-353A-CC6C-8D5B-04D9DF6C6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71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889EB-D415-B432-F0F5-825C13475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5ACBF-5E21-20E1-2F68-549FFC8A39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16A2E1-C6EA-41C6-28E1-8B4B2ACAED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AA2904-7BF3-074B-67DE-8BF25267B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7D89D6-1825-AF8E-4F0D-9B2B87761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3B062-59FE-9E41-E458-72DA55FD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321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7DF2A-D2B0-A672-15FA-A54116B4D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B3B20-789B-DDDB-4EE8-70A695275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D5125-B7FC-E394-AB21-9D7DBCBCD9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8AC7A5-1CA6-E6FD-9F8A-3C63286043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2C86E6-F1FA-1880-9237-3BDBAFBAD0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9E86B8-549C-A836-9365-8FB375F1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8D5D32-F34F-4C91-64A9-E079C12BD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91C9D6-D1F9-365E-AA0E-2DA67E658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05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5283-72AE-156A-E37F-FDBFA48DB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432752-09D2-F16C-475A-3589C1C8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6BB1DF-D9A0-821F-8A2B-F24AF6744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C738FD-9F76-2C07-FA40-6D60BDC50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50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363376-BEF8-81CA-E0A4-D98074BFB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55146-2678-F572-0F40-F19E55680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F4B7C9-2D6F-BF02-B429-48FEAAA44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64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80A1-9298-A15F-24DC-BC4009590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CCD93-B63B-6D6B-ECCA-4F336FED6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6B7C16-4F5D-92AB-B5EE-F89D43131E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2B3F-0ECA-E692-976C-43AF765D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1C4CE-BE04-1907-143D-66D0C2F5E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3511C-C8E8-8F32-EBAB-AA89741F2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46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C5DBF-1A33-A09D-C7C3-006726634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6AA985-0BB9-D0C1-2308-8C4883C527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606630-09D5-99DF-4D98-AE9EA24453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FC5F83-F185-7F3B-735D-C8A2AB4E8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7CFBB-F303-9FA5-1E99-6DE5591FB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BD6D3E-3DF3-B797-23D0-9FC71E597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51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F4326F-0E53-8C7E-19F0-0F9219DC2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01427E-B48F-56BA-231C-880D37589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A3FF3-3639-B713-39ED-B38ABBDBF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B4875-BB27-4F8F-9F4B-24C6CCEB2E57}" type="datetimeFigureOut">
              <a:rPr lang="en-US" smtClean="0"/>
              <a:t>11/9/2023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5BE517-CAFB-F3E4-3785-8397FEEE22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9D5CC-4B13-9D7A-1A3D-FCAE9B4932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87AF9C-9EBB-47FF-B209-C1129C64F7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722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97E1A-16B9-A0F4-BD6D-950CDC3A4E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43199"/>
            <a:ext cx="9144000" cy="766763"/>
          </a:xfrm>
        </p:spPr>
        <p:txBody>
          <a:bodyPr>
            <a:normAutofit fontScale="90000"/>
          </a:bodyPr>
          <a:lstStyle/>
          <a:p>
            <a:r>
              <a:rPr lang="en-US"/>
              <a:t>Project Epiphyte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A11872-9478-EE9F-978E-C2DCB5BBC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036762"/>
          </a:xfrm>
        </p:spPr>
        <p:txBody>
          <a:bodyPr/>
          <a:lstStyle/>
          <a:p>
            <a:r>
              <a:rPr lang="en-US"/>
              <a:t>Webinar 11/2/23</a:t>
            </a:r>
          </a:p>
          <a:p>
            <a:pPr marL="457200" indent="-457200" algn="l">
              <a:buAutoNum type="arabicPeriod"/>
            </a:pPr>
            <a:r>
              <a:rPr lang="en-US"/>
              <a:t>Epiphyte Build Progress</a:t>
            </a:r>
          </a:p>
          <a:p>
            <a:pPr marL="457200" indent="-457200" algn="l">
              <a:buAutoNum type="arabicPeriod"/>
            </a:pPr>
            <a:r>
              <a:rPr lang="en-US"/>
              <a:t>First evidence of CO2 (and H2O) capture</a:t>
            </a:r>
          </a:p>
          <a:p>
            <a:pPr marL="457200" indent="-457200" algn="l">
              <a:buAutoNum type="arabicPeriod"/>
            </a:pPr>
            <a:r>
              <a:rPr lang="en-US"/>
              <a:t>Measurement Issues!</a:t>
            </a:r>
          </a:p>
          <a:p>
            <a:pPr marL="457200" indent="-457200" algn="l">
              <a:buAutoNum type="arabicPeriod"/>
            </a:pP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84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7EB9A-3B04-7FA4-CB4B-AA4EC9175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Sensor Boxes</a:t>
            </a:r>
            <a:br>
              <a:rPr lang="en-US"/>
            </a:br>
            <a:r>
              <a:rPr lang="en-US"/>
              <a:t>(Thanks to Ling)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AF0D6A-A942-A601-8A5B-F1B36CF97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790700"/>
            <a:ext cx="6634692" cy="4976019"/>
          </a:xfrm>
        </p:spPr>
      </p:pic>
    </p:spTree>
    <p:extLst>
      <p:ext uri="{BB962C8B-B14F-4D97-AF65-F5344CB8AC3E}">
        <p14:creationId xmlns:p14="http://schemas.microsoft.com/office/powerpoint/2010/main" val="4276491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27EC3-0530-EFB1-5E2E-740AFE227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Sensors and Boxes Mounted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5376FF-9A8B-BDEF-7EA9-FEB7724D2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985838"/>
            <a:ext cx="4343400" cy="32575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8A649-B4B1-22F3-ED82-55455E9794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100" y="985838"/>
            <a:ext cx="4343400" cy="3257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8E4DC4-BC00-CC74-2970-52EA663AA3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0" b="13661"/>
          <a:stretch/>
        </p:blipFill>
        <p:spPr>
          <a:xfrm>
            <a:off x="3625574" y="4038600"/>
            <a:ext cx="4985026" cy="281940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A2B92FA-5931-7864-B9C3-25E3F2CFB426}"/>
              </a:ext>
            </a:extLst>
          </p:cNvPr>
          <p:cNvSpPr>
            <a:spLocks noChangeAspect="1"/>
          </p:cNvSpPr>
          <p:nvPr/>
        </p:nvSpPr>
        <p:spPr>
          <a:xfrm>
            <a:off x="3962400" y="5029200"/>
            <a:ext cx="770596" cy="766762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DBA25FA-E943-E1E1-DA72-C6364342EC69}"/>
              </a:ext>
            </a:extLst>
          </p:cNvPr>
          <p:cNvSpPr>
            <a:spLocks noChangeAspect="1"/>
          </p:cNvSpPr>
          <p:nvPr/>
        </p:nvSpPr>
        <p:spPr>
          <a:xfrm>
            <a:off x="7200900" y="5412581"/>
            <a:ext cx="770596" cy="766762"/>
          </a:xfrm>
          <a:prstGeom prst="ellipse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1C1CB-CC89-FD2C-A018-D84676829DCA}"/>
              </a:ext>
            </a:extLst>
          </p:cNvPr>
          <p:cNvSpPr txBox="1"/>
          <p:nvPr/>
        </p:nvSpPr>
        <p:spPr>
          <a:xfrm>
            <a:off x="3833348" y="4567535"/>
            <a:ext cx="1028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FFFF00"/>
                </a:solidFill>
              </a:rPr>
              <a:t>INPUT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1AE3091-6947-D4F9-942F-B9955A77BF23}"/>
              </a:ext>
            </a:extLst>
          </p:cNvPr>
          <p:cNvSpPr txBox="1"/>
          <p:nvPr/>
        </p:nvSpPr>
        <p:spPr>
          <a:xfrm>
            <a:off x="6896100" y="4950916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FFFF00"/>
                </a:solidFill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574276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0E9F-A9C5-EB07-3816-CCBA47B3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975"/>
          </a:xfrm>
        </p:spPr>
        <p:txBody>
          <a:bodyPr/>
          <a:lstStyle/>
          <a:p>
            <a:pPr algn="ctr"/>
            <a:r>
              <a:rPr lang="en-US"/>
              <a:t>Heat Sequence for Desorption Test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D1AE609-BAEC-298A-AAB8-9966488CC7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2023738"/>
              </p:ext>
            </p:extLst>
          </p:nvPr>
        </p:nvGraphicFramePr>
        <p:xfrm>
          <a:off x="1828800" y="1028700"/>
          <a:ext cx="8214338" cy="568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292473" imgH="5052218" progId="Excel.Chart.8">
                  <p:embed/>
                </p:oleObj>
              </mc:Choice>
              <mc:Fallback>
                <p:oleObj name="Chart" r:id="rId2" imgW="7292473" imgH="5052218" progId="Excel.Chart.8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D1AE609-BAEC-298A-AAB8-9966488CC7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28800" y="1028700"/>
                        <a:ext cx="8214338" cy="568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E588C07-CF78-E28B-F87E-64363E174941}"/>
              </a:ext>
            </a:extLst>
          </p:cNvPr>
          <p:cNvSpPr/>
          <p:nvPr/>
        </p:nvSpPr>
        <p:spPr>
          <a:xfrm>
            <a:off x="5935969" y="2743200"/>
            <a:ext cx="1752600" cy="571500"/>
          </a:xfrm>
          <a:prstGeom prst="wedgeRoundRectCallout">
            <a:avLst>
              <a:gd name="adj1" fmla="val -97178"/>
              <a:gd name="adj2" fmla="val 169684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9D3B33-1C20-2780-86C6-74E533DA4717}"/>
              </a:ext>
            </a:extLst>
          </p:cNvPr>
          <p:cNvSpPr/>
          <p:nvPr/>
        </p:nvSpPr>
        <p:spPr>
          <a:xfrm>
            <a:off x="5935969" y="2737651"/>
            <a:ext cx="1752600" cy="571500"/>
          </a:xfrm>
          <a:prstGeom prst="wedgeRoundRectCallout">
            <a:avLst>
              <a:gd name="adj1" fmla="val 109998"/>
              <a:gd name="adj2" fmla="val 127743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</p:spTree>
    <p:extLst>
      <p:ext uri="{BB962C8B-B14F-4D97-AF65-F5344CB8AC3E}">
        <p14:creationId xmlns:p14="http://schemas.microsoft.com/office/powerpoint/2010/main" val="17563643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59768-F47E-D2C7-E8D4-F2E7DB3C9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975"/>
          </a:xfrm>
        </p:spPr>
        <p:txBody>
          <a:bodyPr/>
          <a:lstStyle/>
          <a:p>
            <a:pPr algn="ctr"/>
            <a:r>
              <a:rPr lang="en-US"/>
              <a:t>Desorption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D489E2A-B138-1CCE-0A81-FA3AAA2020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669029"/>
              </p:ext>
            </p:extLst>
          </p:nvPr>
        </p:nvGraphicFramePr>
        <p:xfrm>
          <a:off x="1562100" y="1091583"/>
          <a:ext cx="8606280" cy="575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307624" imgH="4884315" progId="Excel.Chart.8">
                  <p:embed/>
                </p:oleObj>
              </mc:Choice>
              <mc:Fallback>
                <p:oleObj name="Chart" r:id="rId2" imgW="7307624" imgH="4884315" progId="Excel.Chart.8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D489E2A-B138-1CCE-0A81-FA3AAA20208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62100" y="1091583"/>
                        <a:ext cx="8606280" cy="575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3496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AF75D-39A4-9EC3-10E4-6FF940932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Sensor Readback Problem!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563DFA-EC4F-0224-FD25-6DE8BB87F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057400"/>
            <a:ext cx="11395710" cy="381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786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35E7AF0-C77F-FCED-8EF1-8761F754EC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7819103"/>
              </p:ext>
            </p:extLst>
          </p:nvPr>
        </p:nvGraphicFramePr>
        <p:xfrm>
          <a:off x="1752600" y="1104900"/>
          <a:ext cx="8259762" cy="55184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300049" imgH="4876747" progId="Excel.Chart.8">
                  <p:embed/>
                </p:oleObj>
              </mc:Choice>
              <mc:Fallback>
                <p:oleObj name="Chart" r:id="rId2" imgW="7300049" imgH="4876747" progId="Excel.Chart.8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E35E7AF0-C77F-FCED-8EF1-8761F754ECA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52600" y="1104900"/>
                        <a:ext cx="8259762" cy="55184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D470E9F-A9C5-EB07-3816-CCBA47B35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5975"/>
          </a:xfrm>
        </p:spPr>
        <p:txBody>
          <a:bodyPr/>
          <a:lstStyle/>
          <a:p>
            <a:pPr algn="ctr"/>
            <a:r>
              <a:rPr lang="en-US"/>
              <a:t>First CO2 Test: CO2 and H2O Release</a:t>
            </a:r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AE588C07-CF78-E28B-F87E-64363E174941}"/>
              </a:ext>
            </a:extLst>
          </p:cNvPr>
          <p:cNvSpPr/>
          <p:nvPr/>
        </p:nvSpPr>
        <p:spPr>
          <a:xfrm>
            <a:off x="5638800" y="3143250"/>
            <a:ext cx="1752600" cy="571500"/>
          </a:xfrm>
          <a:prstGeom prst="wedgeRoundRectCallout">
            <a:avLst>
              <a:gd name="adj1" fmla="val -91908"/>
              <a:gd name="adj2" fmla="val -22639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9D3B33-1C20-2780-86C6-74E533DA4717}"/>
              </a:ext>
            </a:extLst>
          </p:cNvPr>
          <p:cNvSpPr/>
          <p:nvPr/>
        </p:nvSpPr>
        <p:spPr>
          <a:xfrm>
            <a:off x="5638800" y="3143250"/>
            <a:ext cx="1752600" cy="571500"/>
          </a:xfrm>
          <a:prstGeom prst="wedgeRoundRectCallout">
            <a:avLst>
              <a:gd name="adj1" fmla="val 101039"/>
              <a:gd name="adj2" fmla="val -35489"/>
              <a:gd name="adj3" fmla="val 16667"/>
            </a:avLst>
          </a:prstGeom>
          <a:solidFill>
            <a:schemeClr val="accent4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>
                <a:solidFill>
                  <a:schemeClr val="tx1"/>
                </a:solidFill>
              </a:rPr>
              <a:t>Open Damper, Fan ON for 1 minute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906D1BF9-048C-6A7E-6734-EDB9447DDE55}"/>
              </a:ext>
            </a:extLst>
          </p:cNvPr>
          <p:cNvSpPr/>
          <p:nvPr/>
        </p:nvSpPr>
        <p:spPr>
          <a:xfrm>
            <a:off x="8343900" y="2819400"/>
            <a:ext cx="838200" cy="114300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6814299-DAEC-955B-7F92-42D0752A249D}"/>
              </a:ext>
            </a:extLst>
          </p:cNvPr>
          <p:cNvSpPr/>
          <p:nvPr/>
        </p:nvSpPr>
        <p:spPr>
          <a:xfrm rot="10800000">
            <a:off x="2705100" y="3314700"/>
            <a:ext cx="838200" cy="114300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62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B064F-C2C9-A007-D190-D2D9CEB0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Adsorption: Fan ON, Heat OFF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377A913-4A11-5093-BD6A-A7A4BB1D3E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336736"/>
              </p:ext>
            </p:extLst>
          </p:nvPr>
        </p:nvGraphicFramePr>
        <p:xfrm>
          <a:off x="2057400" y="1273506"/>
          <a:ext cx="8349562" cy="55844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2" imgW="7315200" imgH="4891882" progId="Excel.Chart.8">
                  <p:embed/>
                </p:oleObj>
              </mc:Choice>
              <mc:Fallback>
                <p:oleObj name="Chart" r:id="rId2" imgW="7315200" imgH="4891882" progId="Excel.Chart.8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77A913-4A11-5093-BD6A-A7A4BB1D3E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7400" y="1273506"/>
                        <a:ext cx="8349562" cy="55844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781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0F88-79B0-E77A-FD16-3C9A2844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Sorbent Panel Cleanup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ADC94E-BA98-F06E-5EAA-A3CDAD298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68" y="1600199"/>
            <a:ext cx="3831431" cy="51085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3A0711-F015-1922-DF31-C7184E1A6C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01" r="-1"/>
          <a:stretch/>
        </p:blipFill>
        <p:spPr>
          <a:xfrm>
            <a:off x="5791200" y="1580761"/>
            <a:ext cx="5791200" cy="512801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11D989B-968B-D847-A046-B85A3114E055}"/>
              </a:ext>
            </a:extLst>
          </p:cNvPr>
          <p:cNvSpPr txBox="1">
            <a:spLocks/>
          </p:cNvSpPr>
          <p:nvPr/>
        </p:nvSpPr>
        <p:spPr>
          <a:xfrm>
            <a:off x="1083468" y="982662"/>
            <a:ext cx="9965532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Before…</a:t>
            </a:r>
          </a:p>
        </p:txBody>
      </p:sp>
    </p:spTree>
    <p:extLst>
      <p:ext uri="{BB962C8B-B14F-4D97-AF65-F5344CB8AC3E}">
        <p14:creationId xmlns:p14="http://schemas.microsoft.com/office/powerpoint/2010/main" val="1841808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D0F88-79B0-E77A-FD16-3C9A28448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5475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Sorbent Panel Cleanup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11D989B-968B-D847-A046-B85A3114E055}"/>
              </a:ext>
            </a:extLst>
          </p:cNvPr>
          <p:cNvSpPr txBox="1">
            <a:spLocks/>
          </p:cNvSpPr>
          <p:nvPr/>
        </p:nvSpPr>
        <p:spPr>
          <a:xfrm>
            <a:off x="2226468" y="1595014"/>
            <a:ext cx="3649398" cy="625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After!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0097C6-94A8-CE27-F17D-85EB00625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86" t="5806" r="16722"/>
          <a:stretch/>
        </p:blipFill>
        <p:spPr>
          <a:xfrm>
            <a:off x="6108207" y="990600"/>
            <a:ext cx="5639423" cy="55033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C42D29-0963-CBEA-A7E6-6B097AF8B0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51" y="2220490"/>
            <a:ext cx="5696515" cy="427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23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19" name="Group 15">
            <a:extLst>
              <a:ext uri="{FF2B5EF4-FFF2-40B4-BE49-F238E27FC236}">
                <a16:creationId xmlns:a16="http://schemas.microsoft.com/office/drawing/2014/main" id="{ECE10CCF-57F4-3F27-12A7-1C06B9F1824D}"/>
              </a:ext>
            </a:extLst>
          </p:cNvPr>
          <p:cNvGrpSpPr>
            <a:grpSpLocks/>
          </p:cNvGrpSpPr>
          <p:nvPr/>
        </p:nvGrpSpPr>
        <p:grpSpPr bwMode="auto">
          <a:xfrm>
            <a:off x="2733339" y="1579562"/>
            <a:ext cx="3288340" cy="2782636"/>
            <a:chOff x="2286000" y="685800"/>
            <a:chExt cx="2895600" cy="3429000"/>
          </a:xfrm>
        </p:grpSpPr>
        <p:grpSp>
          <p:nvGrpSpPr>
            <p:cNvPr id="13397" name="Group 11">
              <a:extLst>
                <a:ext uri="{FF2B5EF4-FFF2-40B4-BE49-F238E27FC236}">
                  <a16:creationId xmlns:a16="http://schemas.microsoft.com/office/drawing/2014/main" id="{571133FD-C6A5-75E3-3703-F529CB0E88E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7FFEA1E4-BE8D-7E1E-F178-57551AF1B9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5800"/>
                <a:ext cx="1371339" cy="1257871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20F86E06-95B4-D4D4-857F-F7E3BBEAB4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671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98" name="Group 12">
              <a:extLst>
                <a:ext uri="{FF2B5EF4-FFF2-40B4-BE49-F238E27FC236}">
                  <a16:creationId xmlns:a16="http://schemas.microsoft.com/office/drawing/2014/main" id="{FD38983A-737D-77DD-F5B4-16D3D41A984D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D50FC917-CC7C-BBE6-CD69-4F3B58191C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5489"/>
                <a:ext cx="1371339" cy="1257871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503C9931-F255-4C7A-A96F-6C7D3D5411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360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320" name="Group 16">
            <a:extLst>
              <a:ext uri="{FF2B5EF4-FFF2-40B4-BE49-F238E27FC236}">
                <a16:creationId xmlns:a16="http://schemas.microsoft.com/office/drawing/2014/main" id="{99735EB6-BE02-D56E-6321-022B3BD3BEFC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108215" y="1579562"/>
            <a:ext cx="3288340" cy="2782636"/>
            <a:chOff x="2286000" y="685800"/>
            <a:chExt cx="2895600" cy="3429000"/>
          </a:xfrm>
        </p:grpSpPr>
        <p:grpSp>
          <p:nvGrpSpPr>
            <p:cNvPr id="13391" name="Group 17">
              <a:extLst>
                <a:ext uri="{FF2B5EF4-FFF2-40B4-BE49-F238E27FC236}">
                  <a16:creationId xmlns:a16="http://schemas.microsoft.com/office/drawing/2014/main" id="{8998BDED-3AFA-FE24-5B7D-71207AA1C38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DA21CEBF-FB96-67CC-2A94-E7E625AD7B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5800"/>
                <a:ext cx="1371339" cy="1257871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71B56C78-9E82-5744-6B77-7EBB976F8E6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671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392" name="Group 18">
              <a:extLst>
                <a:ext uri="{FF2B5EF4-FFF2-40B4-BE49-F238E27FC236}">
                  <a16:creationId xmlns:a16="http://schemas.microsoft.com/office/drawing/2014/main" id="{D7746CDE-7252-000C-C4C7-9DF9508C618B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FE0208B-5F7B-B41E-FE7F-D2F36EBB48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5489"/>
                <a:ext cx="1371339" cy="1257871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7490C761-7EB6-C2AF-45D2-426A44873C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360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C85320FB-3064-D198-7E60-BDFCB8E4F7F3}"/>
              </a:ext>
            </a:extLst>
          </p:cNvPr>
          <p:cNvSpPr/>
          <p:nvPr/>
        </p:nvSpPr>
        <p:spPr bwMode="auto">
          <a:xfrm>
            <a:off x="6021388" y="1579562"/>
            <a:ext cx="87312" cy="278288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8" name="Flowchart: Summing Junction 27">
            <a:extLst>
              <a:ext uri="{FF2B5EF4-FFF2-40B4-BE49-F238E27FC236}">
                <a16:creationId xmlns:a16="http://schemas.microsoft.com/office/drawing/2014/main" id="{819629A2-A053-A139-75AB-D3A1DE136C18}"/>
              </a:ext>
            </a:extLst>
          </p:cNvPr>
          <p:cNvSpPr/>
          <p:nvPr/>
        </p:nvSpPr>
        <p:spPr bwMode="auto">
          <a:xfrm>
            <a:off x="8940800" y="2613025"/>
            <a:ext cx="461963" cy="742950"/>
          </a:xfrm>
          <a:prstGeom prst="flowChartSummingJunction">
            <a:avLst/>
          </a:prstGeom>
          <a:solidFill>
            <a:schemeClr val="accent1">
              <a:lumMod val="40000"/>
              <a:lumOff val="60000"/>
            </a:schemeClr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2BC7E72-3676-BBE0-ACAE-9E423128D1F3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4002882" y="2613818"/>
            <a:ext cx="0" cy="7286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D37EB261-2703-3E9F-9B88-4A220FBC73E1}"/>
              </a:ext>
            </a:extLst>
          </p:cNvPr>
          <p:cNvSpPr/>
          <p:nvPr/>
        </p:nvSpPr>
        <p:spPr bwMode="auto">
          <a:xfrm>
            <a:off x="3983038" y="2951162"/>
            <a:ext cx="39687" cy="39688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102E632-EC38-E632-D161-29CDA86FF1BA}"/>
              </a:ext>
            </a:extLst>
          </p:cNvPr>
          <p:cNvCxnSpPr>
            <a:cxnSpLocks/>
          </p:cNvCxnSpPr>
          <p:nvPr/>
        </p:nvCxnSpPr>
        <p:spPr bwMode="auto">
          <a:xfrm rot="5400000">
            <a:off x="8103394" y="2599531"/>
            <a:ext cx="0" cy="7286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>
            <a:extLst>
              <a:ext uri="{FF2B5EF4-FFF2-40B4-BE49-F238E27FC236}">
                <a16:creationId xmlns:a16="http://schemas.microsoft.com/office/drawing/2014/main" id="{1FEE2FAB-D902-EE99-D1BF-BE6862CC374E}"/>
              </a:ext>
            </a:extLst>
          </p:cNvPr>
          <p:cNvSpPr/>
          <p:nvPr/>
        </p:nvSpPr>
        <p:spPr bwMode="auto">
          <a:xfrm>
            <a:off x="8083550" y="2936875"/>
            <a:ext cx="39688" cy="41275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352" name="TextBox 119">
            <a:extLst>
              <a:ext uri="{FF2B5EF4-FFF2-40B4-BE49-F238E27FC236}">
                <a16:creationId xmlns:a16="http://schemas.microsoft.com/office/drawing/2014/main" id="{99201430-86FA-62B2-36F4-97C2B4426E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1989" y="2289737"/>
            <a:ext cx="128309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1</a:t>
            </a:r>
          </a:p>
        </p:txBody>
      </p:sp>
      <p:sp>
        <p:nvSpPr>
          <p:cNvPr id="13353" name="TextBox 120">
            <a:extLst>
              <a:ext uri="{FF2B5EF4-FFF2-40B4-BE49-F238E27FC236}">
                <a16:creationId xmlns:a16="http://schemas.microsoft.com/office/drawing/2014/main" id="{CD792455-014C-53BB-B10D-746EB06969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4808" y="2289737"/>
            <a:ext cx="119070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2</a:t>
            </a:r>
          </a:p>
        </p:txBody>
      </p:sp>
      <p:sp>
        <p:nvSpPr>
          <p:cNvPr id="13354" name="TextBox 121">
            <a:extLst>
              <a:ext uri="{FF2B5EF4-FFF2-40B4-BE49-F238E27FC236}">
                <a16:creationId xmlns:a16="http://schemas.microsoft.com/office/drawing/2014/main" id="{8998AAB5-8E0E-B114-6D3A-EC80F4D72A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9237" y="2289737"/>
            <a:ext cx="7788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FAN </a:t>
            </a:r>
          </a:p>
        </p:txBody>
      </p:sp>
      <p:sp>
        <p:nvSpPr>
          <p:cNvPr id="13364" name="TextBox 130">
            <a:extLst>
              <a:ext uri="{FF2B5EF4-FFF2-40B4-BE49-F238E27FC236}">
                <a16:creationId xmlns:a16="http://schemas.microsoft.com/office/drawing/2014/main" id="{90E2FB15-6041-8058-7CB2-3F8BAC320434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4918986" y="2779759"/>
            <a:ext cx="2606541" cy="325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SORBENT PANEL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044C21E-07E4-1CE0-9F5D-1AF7971C66D1}"/>
              </a:ext>
            </a:extLst>
          </p:cNvPr>
          <p:cNvCxnSpPr/>
          <p:nvPr/>
        </p:nvCxnSpPr>
        <p:spPr bwMode="auto">
          <a:xfrm>
            <a:off x="2733675" y="2600325"/>
            <a:ext cx="0" cy="755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508705A5-F5E4-61BF-8217-59F09317F5CB}"/>
              </a:ext>
            </a:extLst>
          </p:cNvPr>
          <p:cNvCxnSpPr/>
          <p:nvPr/>
        </p:nvCxnSpPr>
        <p:spPr bwMode="auto">
          <a:xfrm>
            <a:off x="3546475" y="2762250"/>
            <a:ext cx="1870075" cy="0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D71C535-1455-24AD-0E9B-A60833B5D6BE}"/>
              </a:ext>
            </a:extLst>
          </p:cNvPr>
          <p:cNvCxnSpPr/>
          <p:nvPr/>
        </p:nvCxnSpPr>
        <p:spPr bwMode="auto">
          <a:xfrm>
            <a:off x="3546475" y="3198812"/>
            <a:ext cx="1870075" cy="0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18E97DA-6F95-A7D9-59F5-5717B978D3D8}"/>
              </a:ext>
            </a:extLst>
          </p:cNvPr>
          <p:cNvCxnSpPr/>
          <p:nvPr/>
        </p:nvCxnSpPr>
        <p:spPr bwMode="auto">
          <a:xfrm>
            <a:off x="6858000" y="2743200"/>
            <a:ext cx="1871663" cy="0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D4C436E-DF52-80C5-D7B8-37845738163F}"/>
              </a:ext>
            </a:extLst>
          </p:cNvPr>
          <p:cNvCxnSpPr/>
          <p:nvPr/>
        </p:nvCxnSpPr>
        <p:spPr bwMode="auto">
          <a:xfrm>
            <a:off x="6858000" y="3178175"/>
            <a:ext cx="1871663" cy="0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A8E944A-CD60-3E41-6AE6-846185D7F6FB}"/>
              </a:ext>
            </a:extLst>
          </p:cNvPr>
          <p:cNvSpPr txBox="1"/>
          <p:nvPr/>
        </p:nvSpPr>
        <p:spPr>
          <a:xfrm>
            <a:off x="1751382" y="-76786"/>
            <a:ext cx="873442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kern="0">
                <a:latin typeface="+mn-lt"/>
              </a:rPr>
              <a:t>EPIPHYTE CO2 CAPTURE SEQUENCE: </a:t>
            </a:r>
          </a:p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kern="0">
                <a:solidFill>
                  <a:srgbClr val="70AD47">
                    <a:lumMod val="75000"/>
                  </a:srgbClr>
                </a:solidFill>
                <a:latin typeface="+mn-lt"/>
              </a:rPr>
              <a:t>(1) </a:t>
            </a:r>
            <a:r>
              <a:rPr lang="en-US" sz="3200" b="1" i="1" kern="0">
                <a:solidFill>
                  <a:srgbClr val="70AD47">
                    <a:lumMod val="75000"/>
                  </a:srgbClr>
                </a:solidFill>
                <a:latin typeface="+mn-lt"/>
              </a:rPr>
              <a:t>ADSORPTION</a:t>
            </a:r>
          </a:p>
        </p:txBody>
      </p:sp>
      <p:sp>
        <p:nvSpPr>
          <p:cNvPr id="13316" name="TextBox 23">
            <a:extLst>
              <a:ext uri="{FF2B5EF4-FFF2-40B4-BE49-F238E27FC236}">
                <a16:creationId xmlns:a16="http://schemas.microsoft.com/office/drawing/2014/main" id="{E9E0059A-1C46-BD53-74F0-3240EC8CBC9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4788" y="4378325"/>
            <a:ext cx="162083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2000">
                <a:solidFill>
                  <a:srgbClr val="FF0000"/>
                </a:solidFill>
              </a:rPr>
              <a:t>HEATER OFF</a:t>
            </a:r>
          </a:p>
        </p:txBody>
      </p:sp>
      <p:sp>
        <p:nvSpPr>
          <p:cNvPr id="13318" name="TextBox 42">
            <a:extLst>
              <a:ext uri="{FF2B5EF4-FFF2-40B4-BE49-F238E27FC236}">
                <a16:creationId xmlns:a16="http://schemas.microsoft.com/office/drawing/2014/main" id="{D774872E-A117-19A9-7F73-A032B925EE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10613" y="3335337"/>
            <a:ext cx="8572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F8BA43E-4926-811A-5847-E28D4DCC1456}"/>
              </a:ext>
            </a:extLst>
          </p:cNvPr>
          <p:cNvSpPr txBox="1"/>
          <p:nvPr/>
        </p:nvSpPr>
        <p:spPr>
          <a:xfrm>
            <a:off x="7571827" y="6029309"/>
            <a:ext cx="36618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accent6">
                    <a:lumMod val="75000"/>
                  </a:schemeClr>
                </a:solidFill>
              </a:rPr>
              <a:t>AIR IS BLOWN THROUGH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>
                <a:solidFill>
                  <a:schemeClr val="accent6">
                    <a:lumMod val="75000"/>
                  </a:schemeClr>
                </a:solidFill>
              </a:rPr>
              <a:t>CO2 IS CAPTURED BY SORBENT</a:t>
            </a:r>
          </a:p>
        </p:txBody>
      </p:sp>
      <p:sp>
        <p:nvSpPr>
          <p:cNvPr id="61" name="TextBox 38">
            <a:extLst>
              <a:ext uri="{FF2B5EF4-FFF2-40B4-BE49-F238E27FC236}">
                <a16:creationId xmlns:a16="http://schemas.microsoft.com/office/drawing/2014/main" id="{3F726E50-4402-B5F2-864B-54F63BFA1C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7662" y="2787723"/>
            <a:ext cx="777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OPEN</a:t>
            </a:r>
          </a:p>
        </p:txBody>
      </p:sp>
      <p:sp>
        <p:nvSpPr>
          <p:cNvPr id="62" name="TextBox 38">
            <a:extLst>
              <a:ext uri="{FF2B5EF4-FFF2-40B4-BE49-F238E27FC236}">
                <a16:creationId xmlns:a16="http://schemas.microsoft.com/office/drawing/2014/main" id="{D99E15F9-47C2-3734-0F7D-49A1989143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5625" y="3355975"/>
            <a:ext cx="777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OPEN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5AB2273-3FAA-20E4-8F18-305BC21686BA}"/>
              </a:ext>
            </a:extLst>
          </p:cNvPr>
          <p:cNvCxnSpPr>
            <a:cxnSpLocks/>
          </p:cNvCxnSpPr>
          <p:nvPr/>
        </p:nvCxnSpPr>
        <p:spPr bwMode="auto">
          <a:xfrm>
            <a:off x="9665952" y="3198812"/>
            <a:ext cx="1634426" cy="321469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D2FDD4F-D09A-01F6-BFB7-3C5FF0538716}"/>
              </a:ext>
            </a:extLst>
          </p:cNvPr>
          <p:cNvCxnSpPr>
            <a:cxnSpLocks/>
          </p:cNvCxnSpPr>
          <p:nvPr/>
        </p:nvCxnSpPr>
        <p:spPr bwMode="auto">
          <a:xfrm flipV="1">
            <a:off x="9567863" y="2289737"/>
            <a:ext cx="1605914" cy="387065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8AB7427-8147-2664-FDD3-E91BEC1DF32F}"/>
              </a:ext>
            </a:extLst>
          </p:cNvPr>
          <p:cNvCxnSpPr>
            <a:cxnSpLocks/>
          </p:cNvCxnSpPr>
          <p:nvPr/>
        </p:nvCxnSpPr>
        <p:spPr bwMode="auto">
          <a:xfrm flipV="1">
            <a:off x="940427" y="3221094"/>
            <a:ext cx="1584492" cy="271406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5015168-2189-3406-2925-50855EBC57D6}"/>
              </a:ext>
            </a:extLst>
          </p:cNvPr>
          <p:cNvCxnSpPr>
            <a:cxnSpLocks/>
          </p:cNvCxnSpPr>
          <p:nvPr/>
        </p:nvCxnSpPr>
        <p:spPr bwMode="auto">
          <a:xfrm>
            <a:off x="932314" y="2443738"/>
            <a:ext cx="1576287" cy="277422"/>
          </a:xfrm>
          <a:prstGeom prst="straightConnector1">
            <a:avLst/>
          </a:prstGeom>
          <a:ln w="152400">
            <a:solidFill>
              <a:srgbClr val="71FB8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5EC72D7-4AC8-AC04-423F-4496B97B3009}"/>
              </a:ext>
            </a:extLst>
          </p:cNvPr>
          <p:cNvSpPr txBox="1"/>
          <p:nvPr/>
        </p:nvSpPr>
        <p:spPr>
          <a:xfrm>
            <a:off x="4653059" y="5018379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0D55ED-96AC-9A47-CAB3-84DBD1F40317}"/>
              </a:ext>
            </a:extLst>
          </p:cNvPr>
          <p:cNvSpPr txBox="1"/>
          <p:nvPr/>
        </p:nvSpPr>
        <p:spPr>
          <a:xfrm>
            <a:off x="4956514" y="4961033"/>
            <a:ext cx="2674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CO2, HUMIDITY, AND TEMP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7692EA-7059-51C2-4C84-1F6CE920FF70}"/>
              </a:ext>
            </a:extLst>
          </p:cNvPr>
          <p:cNvSpPr txBox="1"/>
          <p:nvPr/>
        </p:nvSpPr>
        <p:spPr>
          <a:xfrm>
            <a:off x="4091857" y="3306676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159A402-F4E5-BF7B-DFB5-A16A373CBA20}"/>
              </a:ext>
            </a:extLst>
          </p:cNvPr>
          <p:cNvSpPr txBox="1"/>
          <p:nvPr/>
        </p:nvSpPr>
        <p:spPr>
          <a:xfrm rot="19374517">
            <a:off x="7424243" y="3418593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5">
            <a:extLst>
              <a:ext uri="{FF2B5EF4-FFF2-40B4-BE49-F238E27FC236}">
                <a16:creationId xmlns:a16="http://schemas.microsoft.com/office/drawing/2014/main" id="{87A5FFCC-8A7E-4312-758C-4A69336E722F}"/>
              </a:ext>
            </a:extLst>
          </p:cNvPr>
          <p:cNvGrpSpPr>
            <a:grpSpLocks/>
          </p:cNvGrpSpPr>
          <p:nvPr/>
        </p:nvGrpSpPr>
        <p:grpSpPr bwMode="auto">
          <a:xfrm>
            <a:off x="2744570" y="1865607"/>
            <a:ext cx="3288340" cy="2783429"/>
            <a:chOff x="2286000" y="685800"/>
            <a:chExt cx="2895600" cy="3429000"/>
          </a:xfrm>
        </p:grpSpPr>
        <p:grpSp>
          <p:nvGrpSpPr>
            <p:cNvPr id="5" name="Group 11">
              <a:extLst>
                <a:ext uri="{FF2B5EF4-FFF2-40B4-BE49-F238E27FC236}">
                  <a16:creationId xmlns:a16="http://schemas.microsoft.com/office/drawing/2014/main" id="{30EB8765-700D-D422-A665-505FCDF38B9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0B2B4893-716B-6F14-EC22-1D2095E446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5800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DD41132-D587-5234-F876-25E56AF5D1C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312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" name="Group 12">
              <a:extLst>
                <a:ext uri="{FF2B5EF4-FFF2-40B4-BE49-F238E27FC236}">
                  <a16:creationId xmlns:a16="http://schemas.microsoft.com/office/drawing/2014/main" id="{D986B7A7-A254-8C9D-3688-E0FA2E81A3C4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7" name="Straight Connector 6">
                <a:extLst>
                  <a:ext uri="{FF2B5EF4-FFF2-40B4-BE49-F238E27FC236}">
                    <a16:creationId xmlns:a16="http://schemas.microsoft.com/office/drawing/2014/main" id="{CD3DF205-E10D-55DA-039E-8B76C658D75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10005" y="686466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898BC774-6976-ABEA-3A3E-B994119CE0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296" y="1943978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" name="Group 16">
            <a:extLst>
              <a:ext uri="{FF2B5EF4-FFF2-40B4-BE49-F238E27FC236}">
                <a16:creationId xmlns:a16="http://schemas.microsoft.com/office/drawing/2014/main" id="{51ACAB22-3E2E-11B2-A95C-72189E0BBD52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6119446" y="1865607"/>
            <a:ext cx="3288340" cy="2783429"/>
            <a:chOff x="2286000" y="685800"/>
            <a:chExt cx="2895600" cy="3429000"/>
          </a:xfrm>
        </p:grpSpPr>
        <p:grpSp>
          <p:nvGrpSpPr>
            <p:cNvPr id="12" name="Group 17">
              <a:extLst>
                <a:ext uri="{FF2B5EF4-FFF2-40B4-BE49-F238E27FC236}">
                  <a16:creationId xmlns:a16="http://schemas.microsoft.com/office/drawing/2014/main" id="{D3E1848A-0245-C98B-E4EF-8F4FC46C5E0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86000" y="685800"/>
              <a:ext cx="2895600" cy="1257300"/>
              <a:chOff x="2286000" y="685800"/>
              <a:chExt cx="2895600" cy="1257300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1ADAF0C-5926-A893-0C7A-105A59F49B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5800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05732DE2-F2E6-2667-1799-84F7DFD1F6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312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" name="Group 18">
              <a:extLst>
                <a:ext uri="{FF2B5EF4-FFF2-40B4-BE49-F238E27FC236}">
                  <a16:creationId xmlns:a16="http://schemas.microsoft.com/office/drawing/2014/main" id="{6FE7761E-84EA-ACCC-8CAD-51697792EF3B}"/>
                </a:ext>
              </a:extLst>
            </p:cNvPr>
            <p:cNvGrpSpPr>
              <a:grpSpLocks/>
            </p:cNvGrpSpPr>
            <p:nvPr/>
          </p:nvGrpSpPr>
          <p:grpSpPr bwMode="auto">
            <a:xfrm flipV="1">
              <a:off x="2286000" y="2857500"/>
              <a:ext cx="2895600" cy="1257300"/>
              <a:chOff x="2286000" y="685800"/>
              <a:chExt cx="2895600" cy="1257300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956FBCF-D929-3F37-2D38-48F76A8B8D6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09834" y="686466"/>
                <a:ext cx="1371339" cy="1257512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9361A95F-0B15-1EE9-EC94-33E42E65B4C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286125" y="1943978"/>
                <a:ext cx="1523709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7C637712-FFC3-6257-D721-533446022D68}"/>
              </a:ext>
            </a:extLst>
          </p:cNvPr>
          <p:cNvSpPr/>
          <p:nvPr/>
        </p:nvSpPr>
        <p:spPr bwMode="auto">
          <a:xfrm>
            <a:off x="6032619" y="1865607"/>
            <a:ext cx="87312" cy="2782888"/>
          </a:xfrm>
          <a:prstGeom prst="rect">
            <a:avLst/>
          </a:prstGeom>
          <a:solidFill>
            <a:srgbClr val="FF0000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0" name="Flowchart: Summing Junction 19">
            <a:extLst>
              <a:ext uri="{FF2B5EF4-FFF2-40B4-BE49-F238E27FC236}">
                <a16:creationId xmlns:a16="http://schemas.microsoft.com/office/drawing/2014/main" id="{B8449171-46F5-17EF-F372-2D21FF09C2D1}"/>
              </a:ext>
            </a:extLst>
          </p:cNvPr>
          <p:cNvSpPr/>
          <p:nvPr/>
        </p:nvSpPr>
        <p:spPr bwMode="auto">
          <a:xfrm>
            <a:off x="8952031" y="2899070"/>
            <a:ext cx="461963" cy="742950"/>
          </a:xfrm>
          <a:prstGeom prst="flowChartSummingJunction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20F5652-5E24-0CA0-02B5-67BC2BEFA0B8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4013319" y="2899070"/>
            <a:ext cx="0" cy="7286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BB1E6C7-6942-A19C-96D4-9E6BFE459970}"/>
              </a:ext>
            </a:extLst>
          </p:cNvPr>
          <p:cNvSpPr/>
          <p:nvPr/>
        </p:nvSpPr>
        <p:spPr bwMode="auto">
          <a:xfrm>
            <a:off x="3992681" y="3237207"/>
            <a:ext cx="41275" cy="39688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5645132-CAC6-28AE-252C-5800AF08D925}"/>
              </a:ext>
            </a:extLst>
          </p:cNvPr>
          <p:cNvCxnSpPr>
            <a:cxnSpLocks/>
          </p:cNvCxnSpPr>
          <p:nvPr/>
        </p:nvCxnSpPr>
        <p:spPr bwMode="auto">
          <a:xfrm rot="10800000">
            <a:off x="8113831" y="2886370"/>
            <a:ext cx="0" cy="7286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EBA0D3AC-7BD1-7133-F0C0-5BEADF0E481D}"/>
              </a:ext>
            </a:extLst>
          </p:cNvPr>
          <p:cNvSpPr/>
          <p:nvPr/>
        </p:nvSpPr>
        <p:spPr bwMode="auto">
          <a:xfrm>
            <a:off x="8094781" y="3222920"/>
            <a:ext cx="39688" cy="41275"/>
          </a:xfrm>
          <a:prstGeom prst="ellipse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TextBox 119">
            <a:extLst>
              <a:ext uri="{FF2B5EF4-FFF2-40B4-BE49-F238E27FC236}">
                <a16:creationId xmlns:a16="http://schemas.microsoft.com/office/drawing/2014/main" id="{51C542FD-0CAA-27FE-BD4C-AD8B9370B0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3051" y="2567475"/>
            <a:ext cx="124208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1</a:t>
            </a:r>
          </a:p>
        </p:txBody>
      </p:sp>
      <p:sp>
        <p:nvSpPr>
          <p:cNvPr id="32" name="TextBox 120">
            <a:extLst>
              <a:ext uri="{FF2B5EF4-FFF2-40B4-BE49-F238E27FC236}">
                <a16:creationId xmlns:a16="http://schemas.microsoft.com/office/drawing/2014/main" id="{71381E7B-74FD-645F-B093-5626F35C16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9194" y="2575985"/>
            <a:ext cx="121648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DAMPER 2</a:t>
            </a:r>
          </a:p>
        </p:txBody>
      </p:sp>
      <p:sp>
        <p:nvSpPr>
          <p:cNvPr id="33" name="TextBox 121">
            <a:extLst>
              <a:ext uri="{FF2B5EF4-FFF2-40B4-BE49-F238E27FC236}">
                <a16:creationId xmlns:a16="http://schemas.microsoft.com/office/drawing/2014/main" id="{917B7F3B-0031-3FBA-C5E0-4389EE78F4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40469" y="2575985"/>
            <a:ext cx="7788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/>
              <a:t>FAN 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EAFD6C0-5849-7B7B-E264-AEFAC8D11757}"/>
              </a:ext>
            </a:extLst>
          </p:cNvPr>
          <p:cNvCxnSpPr/>
          <p:nvPr/>
        </p:nvCxnSpPr>
        <p:spPr bwMode="auto">
          <a:xfrm>
            <a:off x="2744906" y="2886370"/>
            <a:ext cx="0" cy="7556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6FE0E3B-794C-D81C-001C-037B8B0EA6A1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2478382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83BB11E-903A-7109-5499-0AD2456A1958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2767307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FEDF401-9FBB-09CF-BB47-0EE8F9B8B697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3919832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7780B9E-392E-E9FB-5BFB-F35027492D72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3343570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0F9ACA4-F2D1-8E64-3029-82A55D1CE940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3632495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DF53FFD7-0725-47D7-D229-162B6EF3A748}"/>
              </a:ext>
            </a:extLst>
          </p:cNvPr>
          <p:cNvCxnSpPr>
            <a:cxnSpLocks/>
          </p:cNvCxnSpPr>
          <p:nvPr/>
        </p:nvCxnSpPr>
        <p:spPr bwMode="auto">
          <a:xfrm flipH="1">
            <a:off x="5199856" y="3054645"/>
            <a:ext cx="420688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4119CD0-90E5-AE81-06B6-BBCA5235C641}"/>
              </a:ext>
            </a:extLst>
          </p:cNvPr>
          <p:cNvCxnSpPr>
            <a:cxnSpLocks/>
          </p:cNvCxnSpPr>
          <p:nvPr/>
        </p:nvCxnSpPr>
        <p:spPr bwMode="auto">
          <a:xfrm>
            <a:off x="6537836" y="2491082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44D0C4C-D8C8-55FB-8CA2-3C12AC1910F7}"/>
              </a:ext>
            </a:extLst>
          </p:cNvPr>
          <p:cNvCxnSpPr>
            <a:cxnSpLocks/>
          </p:cNvCxnSpPr>
          <p:nvPr/>
        </p:nvCxnSpPr>
        <p:spPr bwMode="auto">
          <a:xfrm>
            <a:off x="6537836" y="2780007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B8F6D56-39C1-D945-50D5-EA4E63422EF4}"/>
              </a:ext>
            </a:extLst>
          </p:cNvPr>
          <p:cNvCxnSpPr>
            <a:cxnSpLocks/>
          </p:cNvCxnSpPr>
          <p:nvPr/>
        </p:nvCxnSpPr>
        <p:spPr bwMode="auto">
          <a:xfrm>
            <a:off x="6537836" y="3934120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E7E8EB6D-8A55-19EE-E5F1-5BAA79143B58}"/>
              </a:ext>
            </a:extLst>
          </p:cNvPr>
          <p:cNvCxnSpPr>
            <a:cxnSpLocks/>
          </p:cNvCxnSpPr>
          <p:nvPr/>
        </p:nvCxnSpPr>
        <p:spPr bwMode="auto">
          <a:xfrm>
            <a:off x="6537836" y="3356270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EF3BFBE-4851-4218-5FD2-C3D0B5F97C60}"/>
              </a:ext>
            </a:extLst>
          </p:cNvPr>
          <p:cNvCxnSpPr>
            <a:cxnSpLocks/>
          </p:cNvCxnSpPr>
          <p:nvPr/>
        </p:nvCxnSpPr>
        <p:spPr bwMode="auto">
          <a:xfrm>
            <a:off x="6537836" y="3645195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7E35B22-CA34-4CE0-6CE1-2D8BCC3E74A8}"/>
              </a:ext>
            </a:extLst>
          </p:cNvPr>
          <p:cNvCxnSpPr>
            <a:cxnSpLocks/>
          </p:cNvCxnSpPr>
          <p:nvPr/>
        </p:nvCxnSpPr>
        <p:spPr bwMode="auto">
          <a:xfrm>
            <a:off x="6537836" y="3068932"/>
            <a:ext cx="419100" cy="0"/>
          </a:xfrm>
          <a:prstGeom prst="straightConnector1">
            <a:avLst/>
          </a:prstGeom>
          <a:ln w="7620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343255A-AF98-A49E-68A4-ED54D178E64D}"/>
              </a:ext>
            </a:extLst>
          </p:cNvPr>
          <p:cNvSpPr txBox="1"/>
          <p:nvPr/>
        </p:nvSpPr>
        <p:spPr>
          <a:xfrm>
            <a:off x="2671965" y="201612"/>
            <a:ext cx="6340475" cy="5842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b="1" i="1" kern="0">
                <a:solidFill>
                  <a:srgbClr val="70AD47">
                    <a:lumMod val="75000"/>
                  </a:srgbClr>
                </a:solidFill>
                <a:latin typeface="+mn-lt"/>
              </a:rPr>
              <a:t>(2) DESORPTION: Heat Only</a:t>
            </a:r>
          </a:p>
        </p:txBody>
      </p:sp>
      <p:sp>
        <p:nvSpPr>
          <p:cNvPr id="50" name="TextBox 57">
            <a:extLst>
              <a:ext uri="{FF2B5EF4-FFF2-40B4-BE49-F238E27FC236}">
                <a16:creationId xmlns:a16="http://schemas.microsoft.com/office/drawing/2014/main" id="{C2425D69-C285-F829-910F-A6B1B47E0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72219" y="4665957"/>
            <a:ext cx="14938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HEATER ON</a:t>
            </a:r>
          </a:p>
        </p:txBody>
      </p:sp>
      <p:sp>
        <p:nvSpPr>
          <p:cNvPr id="52" name="TextBox 38">
            <a:extLst>
              <a:ext uri="{FF2B5EF4-FFF2-40B4-BE49-F238E27FC236}">
                <a16:creationId xmlns:a16="http://schemas.microsoft.com/office/drawing/2014/main" id="{6569F454-C437-2F21-3561-0D54491F4E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6551" y="3321468"/>
            <a:ext cx="1141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CLOSED</a:t>
            </a:r>
          </a:p>
        </p:txBody>
      </p:sp>
      <p:sp>
        <p:nvSpPr>
          <p:cNvPr id="53" name="TextBox 38">
            <a:extLst>
              <a:ext uri="{FF2B5EF4-FFF2-40B4-BE49-F238E27FC236}">
                <a16:creationId xmlns:a16="http://schemas.microsoft.com/office/drawing/2014/main" id="{C213C4E6-450C-9992-5DEB-C28791E99B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125" y="3293861"/>
            <a:ext cx="11414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CLOSED</a:t>
            </a:r>
          </a:p>
        </p:txBody>
      </p:sp>
      <p:sp>
        <p:nvSpPr>
          <p:cNvPr id="54" name="TextBox 38">
            <a:extLst>
              <a:ext uri="{FF2B5EF4-FFF2-40B4-BE49-F238E27FC236}">
                <a16:creationId xmlns:a16="http://schemas.microsoft.com/office/drawing/2014/main" id="{533BFE51-2C1D-0073-AA9A-BD5C64E004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93752" y="3625371"/>
            <a:ext cx="7778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b="1">
                <a:solidFill>
                  <a:srgbClr val="FF0000"/>
                </a:solidFill>
              </a:rPr>
              <a:t>OFF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8154EBF8-7AFA-425B-181F-4B332FB12F52}"/>
              </a:ext>
            </a:extLst>
          </p:cNvPr>
          <p:cNvSpPr txBox="1"/>
          <p:nvPr/>
        </p:nvSpPr>
        <p:spPr>
          <a:xfrm>
            <a:off x="4115331" y="3613049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6E68B0E-4D86-A8F5-0966-3BB187DFB9F6}"/>
              </a:ext>
            </a:extLst>
          </p:cNvPr>
          <p:cNvSpPr txBox="1"/>
          <p:nvPr/>
        </p:nvSpPr>
        <p:spPr>
          <a:xfrm>
            <a:off x="5110403" y="5364679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2002EE46-2C7D-75E2-C2DD-C6137CB07064}"/>
              </a:ext>
            </a:extLst>
          </p:cNvPr>
          <p:cNvSpPr txBox="1"/>
          <p:nvPr/>
        </p:nvSpPr>
        <p:spPr>
          <a:xfrm>
            <a:off x="5410200" y="5309963"/>
            <a:ext cx="24143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TEMPERATURE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CB7AE496-7EAD-A141-83A9-5727DC9ADC19}"/>
              </a:ext>
            </a:extLst>
          </p:cNvPr>
          <p:cNvSpPr txBox="1"/>
          <p:nvPr/>
        </p:nvSpPr>
        <p:spPr>
          <a:xfrm>
            <a:off x="5106745" y="5772346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C6BE2053-CB37-4343-A0F1-DE40B552C348}"/>
              </a:ext>
            </a:extLst>
          </p:cNvPr>
          <p:cNvSpPr txBox="1"/>
          <p:nvPr/>
        </p:nvSpPr>
        <p:spPr>
          <a:xfrm>
            <a:off x="5410200" y="5715000"/>
            <a:ext cx="26743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/>
              <a:t>CO2, HUMIDITY, AND TEMP</a:t>
            </a: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F3EAC146-21B5-ED8E-0519-9617E7EFC0FA}"/>
              </a:ext>
            </a:extLst>
          </p:cNvPr>
          <p:cNvSpPr txBox="1"/>
          <p:nvPr/>
        </p:nvSpPr>
        <p:spPr>
          <a:xfrm>
            <a:off x="5965024" y="3101808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0CDBA4A5-D2AB-B3BF-1973-9C250FC37499}"/>
              </a:ext>
            </a:extLst>
          </p:cNvPr>
          <p:cNvSpPr txBox="1"/>
          <p:nvPr/>
        </p:nvSpPr>
        <p:spPr>
          <a:xfrm>
            <a:off x="6235368" y="4068970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89679A0C-0A66-E698-CAA6-192319A6D6C4}"/>
              </a:ext>
            </a:extLst>
          </p:cNvPr>
          <p:cNvSpPr txBox="1"/>
          <p:nvPr/>
        </p:nvSpPr>
        <p:spPr>
          <a:xfrm>
            <a:off x="6130231" y="3510171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C1972140-26BF-36A7-D605-008ED56AD3B9}"/>
              </a:ext>
            </a:extLst>
          </p:cNvPr>
          <p:cNvSpPr txBox="1"/>
          <p:nvPr/>
        </p:nvSpPr>
        <p:spPr>
          <a:xfrm>
            <a:off x="5774870" y="3510171"/>
            <a:ext cx="246888" cy="244648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10B9C8-F39F-B7AB-5ECD-526ADE161CFD}"/>
              </a:ext>
            </a:extLst>
          </p:cNvPr>
          <p:cNvSpPr txBox="1"/>
          <p:nvPr/>
        </p:nvSpPr>
        <p:spPr>
          <a:xfrm rot="19499354">
            <a:off x="7434763" y="3708379"/>
            <a:ext cx="246888" cy="244648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lIns="0" tIns="0" rIns="0" bIns="0" rtlCol="0" anchor="ctr" anchorCtr="1">
            <a:noAutofit/>
          </a:bodyPr>
          <a:lstStyle/>
          <a:p>
            <a:pPr algn="ctr"/>
            <a:r>
              <a:rPr lang="en-US" sz="140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022416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BD73-0267-8D6C-7804-CEC2D7166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CO2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746010-274F-4D7B-45B8-3F2681E76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875" y="1562100"/>
            <a:ext cx="10382250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094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5509-AE19-4347-9E58-7EC42998B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Adafruit Breakout Board with Stemma QT Connectors for I2C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904E2D-D128-AB02-B5EE-DFE17E308C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0" t="15917" r="17177" b="16739"/>
          <a:stretch/>
        </p:blipFill>
        <p:spPr>
          <a:xfrm>
            <a:off x="838200" y="2171700"/>
            <a:ext cx="5410200" cy="41386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FBE7EB5-8F39-E7BD-983F-5DBDCFEAA9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54" t="1380" r="7815" b="7349"/>
          <a:stretch/>
        </p:blipFill>
        <p:spPr>
          <a:xfrm>
            <a:off x="7350711" y="2514600"/>
            <a:ext cx="4000500" cy="3312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72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CAEE5-3989-E325-DF2D-5E32329E3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Mounting Requirement for Sensor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67AAB0-A485-7061-9DE9-6C1176146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4229100"/>
            <a:ext cx="8767762" cy="21145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B9BC81-A822-A716-5748-C489EFAF6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700" y="1371600"/>
            <a:ext cx="8767763" cy="2647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06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5AA88-5316-C0B5-3D62-CC78330A3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8375"/>
          </a:xfrm>
        </p:spPr>
        <p:txBody>
          <a:bodyPr/>
          <a:lstStyle/>
          <a:p>
            <a:pPr algn="ctr"/>
            <a:r>
              <a:rPr lang="en-US"/>
              <a:t>Holes in Duct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5719A7-465D-B68E-AF9A-A74F211BE0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1571624"/>
            <a:ext cx="5219700" cy="39147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3A8364-3B3A-DA00-BAB9-8DBF7EF2A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566446"/>
            <a:ext cx="521970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76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1942</TotalTime>
  <Words>189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Chart</vt:lpstr>
      <vt:lpstr>Project Epiphyte</vt:lpstr>
      <vt:lpstr>Sorbent Panel Cleanup</vt:lpstr>
      <vt:lpstr>Sorbent Panel Cleanup</vt:lpstr>
      <vt:lpstr>PowerPoint Presentation</vt:lpstr>
      <vt:lpstr>PowerPoint Presentation</vt:lpstr>
      <vt:lpstr>CO2 Sensor</vt:lpstr>
      <vt:lpstr>Adafruit Breakout Board with Stemma QT Connectors for I2C</vt:lpstr>
      <vt:lpstr>Mounting Requirement for Sensor</vt:lpstr>
      <vt:lpstr>Holes in Duct</vt:lpstr>
      <vt:lpstr>Sensor Boxes (Thanks to Ling)</vt:lpstr>
      <vt:lpstr>Sensors and Boxes Mounted</vt:lpstr>
      <vt:lpstr>Heat Sequence for Desorption Test</vt:lpstr>
      <vt:lpstr>Desorption</vt:lpstr>
      <vt:lpstr>Sensor Readback Problem!</vt:lpstr>
      <vt:lpstr>First CO2 Test: CO2 and H2O Release</vt:lpstr>
      <vt:lpstr>Adsorption: Fan ON, Heat OFF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Carbon Crowd</dc:title>
  <dc:creator>David Wilson</dc:creator>
  <cp:lastModifiedBy>David Wilson</cp:lastModifiedBy>
  <cp:revision>1</cp:revision>
  <dcterms:created xsi:type="dcterms:W3CDTF">2023-10-30T13:11:55Z</dcterms:created>
  <dcterms:modified xsi:type="dcterms:W3CDTF">2023-11-10T21:36:21Z</dcterms:modified>
</cp:coreProperties>
</file>

<file path=docProps/thumbnail.jpeg>
</file>